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8" r:id="rId5"/>
    <p:sldId id="259" r:id="rId6"/>
    <p:sldId id="257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50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FF3A68-D057-E540-BF81-EB89B49C11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C98D617-4105-9840-9A2B-16DE42A79C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0E601CC-7497-954D-AEB5-E76F91D4B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D97983A-AF57-5E4A-9DFB-38910F8E4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1665BF1-795E-664C-B5A9-621E32B85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695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4F96AFE-0630-5E4B-A675-57D5E1E47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54736C0-2BA6-AB4C-8404-E0050F37AD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20993A9-E923-564C-9201-354109C54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D2A51D9-8BF6-434D-832A-46A41B1D2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FDB2076-C40C-1949-BEA2-E5EA8F13F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508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7958C2-63E8-5748-99DC-087589C77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BB3C9C7-9765-944C-8669-1E5308D7E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270D15D-0F41-444A-8CD4-2E762F19D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7046A49-08E4-464D-9EB0-12EA90B4A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6BA0631-5C94-144F-B2BE-ECCB9080D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207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DB154D-BE5A-974E-841A-92B6E46A2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9380D85-9298-464B-B5B9-82AAA1FA65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E767E4C-D3DB-674B-9779-60B0D07AA9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3AF95F0-5BEB-F141-8FFB-BCF906822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6CADCAE-2D57-9F43-9707-56599EAF7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BD5D99A-83A6-0A4F-A8B4-370B6D1B2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825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3F2F3F-6611-5F4C-B5E2-174CC0237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88D7BED-CF6F-8C4A-9E9A-DB6B0746C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4F9C78C-A36F-7A45-86D0-A965E77337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63DB7DD4-5D24-2E44-BA47-2FBD6DF6BD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7C4E8CC8-B5DD-4540-A0D0-FF91D4F942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E9E7CA3B-D9C7-6346-AF3C-1164C7CD7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00E3A134-BC15-6746-828F-F8D616612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3030E81-381D-6C46-A9D2-D6162E2E0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966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E0917E-950A-6945-8E39-7A395D937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F2776F4-6859-6D4D-AF03-9D9800283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4A96604-9138-C949-8325-5F44DDC21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09CF802-0F76-2B46-9514-44BC089F4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197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827C59F2-E0EB-224F-8F33-77F5DC9AA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4E7C7975-A019-694F-8E81-DAAED5DA7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936E224-4D0B-004C-B355-D64A6B5A0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801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164D960-822F-AE42-9A03-DDCA7E98A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9F0D903-3A94-E048-8F50-087B3135F3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1ECFC96-9AA8-494C-A434-C86E95B85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C7DE880-327E-AE47-9E1E-C4D568438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80B9CC1-CE0D-A348-BFA4-7E625A0D4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CA6113B-085A-1D42-A6E7-D380EDFD6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437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8091C3B-974A-C542-B4FD-2903E5909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173A5E4-92F0-0047-BD24-6A64D5097B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AE8FBC6-ACB2-E349-8D97-8A79B400E0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EF68902-F6D7-ED49-A7A9-1AA0D64F9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4444FEA-F836-AB4B-AAEB-9A2A3ABF4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9118E67-A617-4849-8DD0-D269EA83F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684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E30D7BF-B569-F64D-B4D1-0C7AE3CC8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97416D1-1A3E-E449-87B9-718A1D6F17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3FFAE16-A4AE-7248-AD9C-BAD41703C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95550A7-4A74-3A4C-AE65-124355DB2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10A9BE4-17AE-C443-B438-B4E2EB21C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208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83A5C15F-B834-3546-A173-496554E983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519D00E-08BD-214B-9A68-6D88DABB2F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CC56EC9-FBBF-584F-BF92-00107E713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4C7BEFA-2523-E447-BF22-84CEF386D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90AB196-FF48-9743-B590-8131B8E55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834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3C53D28-290C-2F41-9F5B-47F0BE6AC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5799653-28A8-034E-9EAC-FA11CCA6CB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DF7AD22-1B9E-E544-885C-7F6274B631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E338E-64A3-9F49-AB56-9DAC3525D7F6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0FB9DB2-FF8F-FA4E-BBAD-FF73621C43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21C622B-EE0D-414C-8877-698F43616B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F9679-CCED-DC4C-A51C-23408FCFE9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971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6C6872BC-D5D0-1344-A8B4-8EB5FE398D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30" y="7175"/>
            <a:ext cx="5489983" cy="3896591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A429DCF-83BB-904A-8FA1-B2317EDA0D1A}"/>
              </a:ext>
            </a:extLst>
          </p:cNvPr>
          <p:cNvSpPr/>
          <p:nvPr/>
        </p:nvSpPr>
        <p:spPr>
          <a:xfrm>
            <a:off x="6316064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AC7C920-F3C6-DE4F-A717-C603EAFBB913}"/>
              </a:ext>
            </a:extLst>
          </p:cNvPr>
          <p:cNvSpPr/>
          <p:nvPr/>
        </p:nvSpPr>
        <p:spPr>
          <a:xfrm>
            <a:off x="215295" y="3896591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37EFD27-69C7-2C43-9397-9E0AFE85415A}"/>
              </a:ext>
            </a:extLst>
          </p:cNvPr>
          <p:cNvSpPr/>
          <p:nvPr/>
        </p:nvSpPr>
        <p:spPr>
          <a:xfrm>
            <a:off x="9295967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D6C7DEB-0938-AB40-B01C-E6C0E2347AE8}"/>
              </a:ext>
            </a:extLst>
          </p:cNvPr>
          <p:cNvSpPr/>
          <p:nvPr/>
        </p:nvSpPr>
        <p:spPr>
          <a:xfrm>
            <a:off x="3336162" y="3903766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A594A8E-B2AD-9447-A2AE-AA7530E25450}"/>
              </a:ext>
            </a:extLst>
          </p:cNvPr>
          <p:cNvSpPr/>
          <p:nvPr/>
        </p:nvSpPr>
        <p:spPr>
          <a:xfrm>
            <a:off x="6316065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28672F0B-268E-994E-89B4-F88F9348BC05}"/>
              </a:ext>
            </a:extLst>
          </p:cNvPr>
          <p:cNvSpPr/>
          <p:nvPr/>
        </p:nvSpPr>
        <p:spPr>
          <a:xfrm>
            <a:off x="9295967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3D48EDC-1C95-214F-B461-2DD9B6FB956B}"/>
              </a:ext>
            </a:extLst>
          </p:cNvPr>
          <p:cNvSpPr txBox="1"/>
          <p:nvPr/>
        </p:nvSpPr>
        <p:spPr>
          <a:xfrm>
            <a:off x="7059045" y="55663"/>
            <a:ext cx="5489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Маша моет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A9BEABC-DBA7-4A48-92EC-AA94DB8378F1}"/>
              </a:ext>
            </a:extLst>
          </p:cNvPr>
          <p:cNvSpPr txBox="1"/>
          <p:nvPr/>
        </p:nvSpPr>
        <p:spPr>
          <a:xfrm>
            <a:off x="573504" y="-129003"/>
            <a:ext cx="4830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/>
              <a:t>@</a:t>
            </a:r>
            <a:r>
              <a:rPr lang="af-ZA"/>
              <a:t>vse_o_detstve_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981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6">
            <a:extLst>
              <a:ext uri="{FF2B5EF4-FFF2-40B4-BE49-F238E27FC236}">
                <a16:creationId xmlns:a16="http://schemas.microsoft.com/office/drawing/2014/main" xmlns="" id="{52D93B6F-B777-9242-ACA9-0EFF8F59AD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415" y="3726743"/>
            <a:ext cx="2773383" cy="26376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8">
            <a:extLst>
              <a:ext uri="{FF2B5EF4-FFF2-40B4-BE49-F238E27FC236}">
                <a16:creationId xmlns:a16="http://schemas.microsoft.com/office/drawing/2014/main" xmlns="" id="{E5498AD3-0C5E-B14F-AF26-4AAED1A674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06" y="3750615"/>
            <a:ext cx="2773383" cy="26938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10">
            <a:extLst>
              <a:ext uri="{FF2B5EF4-FFF2-40B4-BE49-F238E27FC236}">
                <a16:creationId xmlns:a16="http://schemas.microsoft.com/office/drawing/2014/main" xmlns="" id="{062143EE-E239-794F-8FF8-CB7F52A639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005320" y="3768248"/>
            <a:ext cx="2773383" cy="25546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2">
            <a:extLst>
              <a:ext uri="{FF2B5EF4-FFF2-40B4-BE49-F238E27FC236}">
                <a16:creationId xmlns:a16="http://schemas.microsoft.com/office/drawing/2014/main" xmlns="" id="{09905A01-F6CE-B146-80EB-986E6C546D5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20" y="552707"/>
            <a:ext cx="2773383" cy="25900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Рисунок 16">
            <a:extLst>
              <a:ext uri="{FF2B5EF4-FFF2-40B4-BE49-F238E27FC236}">
                <a16:creationId xmlns:a16="http://schemas.microsoft.com/office/drawing/2014/main" xmlns="" id="{377627EA-7145-A343-A213-FE47E4FE0C7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06" y="552707"/>
            <a:ext cx="2730428" cy="25546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Рисунок 20">
            <a:extLst>
              <a:ext uri="{FF2B5EF4-FFF2-40B4-BE49-F238E27FC236}">
                <a16:creationId xmlns:a16="http://schemas.microsoft.com/office/drawing/2014/main" xmlns="" id="{D0127432-BCD5-414C-A25E-76F44CF97C8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416" y="552707"/>
            <a:ext cx="2773383" cy="25900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0838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A429DCF-83BB-904A-8FA1-B2317EDA0D1A}"/>
              </a:ext>
            </a:extLst>
          </p:cNvPr>
          <p:cNvSpPr/>
          <p:nvPr/>
        </p:nvSpPr>
        <p:spPr>
          <a:xfrm>
            <a:off x="6316064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AC7C920-F3C6-DE4F-A717-C603EAFBB913}"/>
              </a:ext>
            </a:extLst>
          </p:cNvPr>
          <p:cNvSpPr/>
          <p:nvPr/>
        </p:nvSpPr>
        <p:spPr>
          <a:xfrm>
            <a:off x="215295" y="3896591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37EFD27-69C7-2C43-9397-9E0AFE85415A}"/>
              </a:ext>
            </a:extLst>
          </p:cNvPr>
          <p:cNvSpPr/>
          <p:nvPr/>
        </p:nvSpPr>
        <p:spPr>
          <a:xfrm>
            <a:off x="9295967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D6C7DEB-0938-AB40-B01C-E6C0E2347AE8}"/>
              </a:ext>
            </a:extLst>
          </p:cNvPr>
          <p:cNvSpPr/>
          <p:nvPr/>
        </p:nvSpPr>
        <p:spPr>
          <a:xfrm>
            <a:off x="3336162" y="3903766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A594A8E-B2AD-9447-A2AE-AA7530E25450}"/>
              </a:ext>
            </a:extLst>
          </p:cNvPr>
          <p:cNvSpPr/>
          <p:nvPr/>
        </p:nvSpPr>
        <p:spPr>
          <a:xfrm>
            <a:off x="6316065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28672F0B-268E-994E-89B4-F88F9348BC05}"/>
              </a:ext>
            </a:extLst>
          </p:cNvPr>
          <p:cNvSpPr/>
          <p:nvPr/>
        </p:nvSpPr>
        <p:spPr>
          <a:xfrm>
            <a:off x="9295967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3D48EDC-1C95-214F-B461-2DD9B6FB956B}"/>
              </a:ext>
            </a:extLst>
          </p:cNvPr>
          <p:cNvSpPr txBox="1"/>
          <p:nvPr/>
        </p:nvSpPr>
        <p:spPr>
          <a:xfrm>
            <a:off x="7059045" y="55663"/>
            <a:ext cx="5489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Маша ест  </a:t>
            </a:r>
          </a:p>
        </p:txBody>
      </p:sp>
      <p:pic>
        <p:nvPicPr>
          <p:cNvPr id="5" name="Рисунок 6">
            <a:extLst>
              <a:ext uri="{FF2B5EF4-FFF2-40B4-BE49-F238E27FC236}">
                <a16:creationId xmlns:a16="http://schemas.microsoft.com/office/drawing/2014/main" xmlns="" id="{3EDEDE42-312A-0145-99C1-4C4409D1BB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36" y="119959"/>
            <a:ext cx="6046015" cy="3458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74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6">
            <a:extLst>
              <a:ext uri="{FF2B5EF4-FFF2-40B4-BE49-F238E27FC236}">
                <a16:creationId xmlns:a16="http://schemas.microsoft.com/office/drawing/2014/main" xmlns="" id="{215B9E93-C750-3946-9252-67ACC45A2D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5122" y="374071"/>
            <a:ext cx="2773383" cy="25546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10">
            <a:extLst>
              <a:ext uri="{FF2B5EF4-FFF2-40B4-BE49-F238E27FC236}">
                <a16:creationId xmlns:a16="http://schemas.microsoft.com/office/drawing/2014/main" xmlns="" id="{00AB136A-A53D-E547-BFB1-95F8AF8870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750" y="352038"/>
            <a:ext cx="2773383" cy="25767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2">
            <a:extLst>
              <a:ext uri="{FF2B5EF4-FFF2-40B4-BE49-F238E27FC236}">
                <a16:creationId xmlns:a16="http://schemas.microsoft.com/office/drawing/2014/main" xmlns="" id="{A95D0AF8-D997-C042-BD5C-7492DD7DE8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5122" y="3428999"/>
            <a:ext cx="2773383" cy="27402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4">
            <a:extLst>
              <a:ext uri="{FF2B5EF4-FFF2-40B4-BE49-F238E27FC236}">
                <a16:creationId xmlns:a16="http://schemas.microsoft.com/office/drawing/2014/main" xmlns="" id="{249CAFC5-5BA3-824F-BA24-18FF14333A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750" y="3429000"/>
            <a:ext cx="2740231" cy="27402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Рисунок 16">
            <a:extLst>
              <a:ext uri="{FF2B5EF4-FFF2-40B4-BE49-F238E27FC236}">
                <a16:creationId xmlns:a16="http://schemas.microsoft.com/office/drawing/2014/main" xmlns="" id="{2FA5277A-5ACA-BD48-B7F9-961863066F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1752" y="3614551"/>
            <a:ext cx="2826458" cy="25546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Рисунок 18">
            <a:extLst>
              <a:ext uri="{FF2B5EF4-FFF2-40B4-BE49-F238E27FC236}">
                <a16:creationId xmlns:a16="http://schemas.microsoft.com/office/drawing/2014/main" xmlns="" id="{48D73441-7AEF-554F-A561-BF7F9EEA20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752" y="352039"/>
            <a:ext cx="2773383" cy="25767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7613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A429DCF-83BB-904A-8FA1-B2317EDA0D1A}"/>
              </a:ext>
            </a:extLst>
          </p:cNvPr>
          <p:cNvSpPr/>
          <p:nvPr/>
        </p:nvSpPr>
        <p:spPr>
          <a:xfrm>
            <a:off x="6316064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AC7C920-F3C6-DE4F-A717-C603EAFBB913}"/>
              </a:ext>
            </a:extLst>
          </p:cNvPr>
          <p:cNvSpPr/>
          <p:nvPr/>
        </p:nvSpPr>
        <p:spPr>
          <a:xfrm>
            <a:off x="215295" y="3896591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37EFD27-69C7-2C43-9397-9E0AFE85415A}"/>
              </a:ext>
            </a:extLst>
          </p:cNvPr>
          <p:cNvSpPr/>
          <p:nvPr/>
        </p:nvSpPr>
        <p:spPr>
          <a:xfrm>
            <a:off x="9295967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D6C7DEB-0938-AB40-B01C-E6C0E2347AE8}"/>
              </a:ext>
            </a:extLst>
          </p:cNvPr>
          <p:cNvSpPr/>
          <p:nvPr/>
        </p:nvSpPr>
        <p:spPr>
          <a:xfrm>
            <a:off x="3336162" y="3903766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A594A8E-B2AD-9447-A2AE-AA7530E25450}"/>
              </a:ext>
            </a:extLst>
          </p:cNvPr>
          <p:cNvSpPr/>
          <p:nvPr/>
        </p:nvSpPr>
        <p:spPr>
          <a:xfrm>
            <a:off x="6316064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28672F0B-268E-994E-89B4-F88F9348BC05}"/>
              </a:ext>
            </a:extLst>
          </p:cNvPr>
          <p:cNvSpPr/>
          <p:nvPr/>
        </p:nvSpPr>
        <p:spPr>
          <a:xfrm>
            <a:off x="9295968" y="384513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3D48EDC-1C95-214F-B461-2DD9B6FB956B}"/>
              </a:ext>
            </a:extLst>
          </p:cNvPr>
          <p:cNvSpPr txBox="1"/>
          <p:nvPr/>
        </p:nvSpPr>
        <p:spPr>
          <a:xfrm>
            <a:off x="7059045" y="55663"/>
            <a:ext cx="5489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Маша играет с </a:t>
            </a:r>
          </a:p>
        </p:txBody>
      </p:sp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06CE52E3-DEE2-ED48-88EB-EE803D31F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91" y="55663"/>
            <a:ext cx="5426746" cy="359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910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A8C9C611-AE55-5F4E-AD7D-9B66ED874D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7392" y="228571"/>
            <a:ext cx="2773383" cy="25546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xmlns="" id="{B591D492-C483-4944-B58A-9A5DF2FA7F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47391" y="3850234"/>
            <a:ext cx="2773383" cy="25081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10">
            <a:extLst>
              <a:ext uri="{FF2B5EF4-FFF2-40B4-BE49-F238E27FC236}">
                <a16:creationId xmlns:a16="http://schemas.microsoft.com/office/drawing/2014/main" xmlns="" id="{314B284E-4C23-AA4E-8A96-9A79CD99E7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375" y="3803745"/>
            <a:ext cx="2660306" cy="25546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2">
            <a:extLst>
              <a:ext uri="{FF2B5EF4-FFF2-40B4-BE49-F238E27FC236}">
                <a16:creationId xmlns:a16="http://schemas.microsoft.com/office/drawing/2014/main" xmlns="" id="{5F633D09-55D5-AD46-8607-49FB13D2B5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375" y="228570"/>
            <a:ext cx="2554679" cy="25546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4">
            <a:extLst>
              <a:ext uri="{FF2B5EF4-FFF2-40B4-BE49-F238E27FC236}">
                <a16:creationId xmlns:a16="http://schemas.microsoft.com/office/drawing/2014/main" xmlns="" id="{CD4B8C85-CE6C-DF47-AE98-F77E1E46EF0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57" y="3850234"/>
            <a:ext cx="2554680" cy="25546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Рисунок 18">
            <a:extLst>
              <a:ext uri="{FF2B5EF4-FFF2-40B4-BE49-F238E27FC236}">
                <a16:creationId xmlns:a16="http://schemas.microsoft.com/office/drawing/2014/main" xmlns="" id="{C2B9D179-A936-4946-AEA2-086CB37DF72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57" y="228570"/>
            <a:ext cx="2554680" cy="25546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1043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Произвольный</PresentationFormat>
  <Paragraphs>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marisha19-85@yandex.ru</dc:creator>
  <cp:lastModifiedBy>S</cp:lastModifiedBy>
  <cp:revision>14</cp:revision>
  <dcterms:created xsi:type="dcterms:W3CDTF">2019-11-17T07:26:09Z</dcterms:created>
  <dcterms:modified xsi:type="dcterms:W3CDTF">2022-04-25T11:24:41Z</dcterms:modified>
</cp:coreProperties>
</file>