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59" r:id="rId8"/>
    <p:sldId id="260" r:id="rId9"/>
    <p:sldId id="264" r:id="rId10"/>
    <p:sldId id="273" r:id="rId11"/>
    <p:sldId id="274" r:id="rId12"/>
    <p:sldId id="265" r:id="rId13"/>
    <p:sldId id="266" r:id="rId14"/>
    <p:sldId id="280" r:id="rId15"/>
    <p:sldId id="281" r:id="rId16"/>
    <p:sldId id="282" r:id="rId17"/>
    <p:sldId id="267" r:id="rId18"/>
    <p:sldId id="268" r:id="rId19"/>
    <p:sldId id="269" r:id="rId20"/>
    <p:sldId id="275" r:id="rId21"/>
    <p:sldId id="276" r:id="rId22"/>
    <p:sldId id="272" r:id="rId23"/>
    <p:sldId id="277" r:id="rId24"/>
    <p:sldId id="271" r:id="rId25"/>
    <p:sldId id="278" r:id="rId26"/>
    <p:sldId id="279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504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898273-C1EF-164F-A252-1CAE2B6094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595DA04-1EEC-8F46-A03C-B58D0D690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52E9CA6-21B7-C747-895F-6AA398BC5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F07A793-7150-FB49-A7E9-C5158C69C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CAD07B0-536F-4D4C-AF0C-907894DA4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044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990885-1A23-6B48-9063-5F9314E52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075FAA0-D8D0-194E-AC76-D40BD56270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5199F52-1C53-9D46-B8B7-3356EB1B5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957B830-1074-5541-84CB-ECB94680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A15804E-E824-3844-82E2-B7BF92ED5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314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697F47-A439-544B-8074-C6BD6D4DF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548BC68-3DE3-7B40-820C-0E5C10A1A1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29C86F5-608A-4D4A-8E3E-764EF647C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FF3064E-4985-A64E-898F-6AFB81B1D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07AA7B8-69CF-8E40-874E-F4A15E906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114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B20D3C-153C-9C41-B47A-5399D869E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0AD94AA-8849-5646-B41E-5D5567BE8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76D3811-B564-A048-A94F-39C0EC01AF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7F8EFCB-ECEB-6C42-B31B-CA4EAC18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2ED1867-EB12-A941-8223-06FF2A223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6950DE1-4E8C-2B4E-91E2-E1F6ACDA6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772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62A2FB8-8FAA-F547-A2CE-F0BF02936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1BD247C-6C37-294D-8FF3-A86A949AD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5BA1DF9-324C-A547-ACAC-868734EEBE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54B2828-5F6E-B845-AFA1-619A04F8D1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B7C3285C-3EF8-064C-82BB-C8FBE03736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9967D1D8-493F-D14E-B727-CB2C8725A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EACD66D-F5CE-0349-BE54-F2B503C60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8CD0FFFA-0C54-A846-BDFE-7EC28A602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400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091F82-0831-874D-A75A-8CBD26402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625742D-41B2-394A-B728-51A14DE95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A3B2EC52-9334-A648-A244-4B120F4B8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F666A5C-F83F-4141-BCAC-82B2CDD87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156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FD3853D3-78C6-2E45-AA39-6ABE4DE44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B8EEB398-28D7-7A4C-AA8A-026234B11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C849EE6-E24C-DC48-A56B-F1A55479C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227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8A96AE-F49E-D942-98FF-F6F758E98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4164E79-479E-6B4A-B99E-6AF78F407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18B874E-E097-634E-8D90-63ECB957CA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E1BB7C8-7EF6-8E42-830D-D50DCBB0D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402FF56-60A0-E14E-9127-3C524AFB4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790C3DA-9C57-0748-8217-D7DB08378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52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240AC9-8231-3747-807D-AC261736E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55D402F-80BB-664A-88EF-3725DE43AC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AF6F7004-3B37-A64B-BF6F-6C62F7D5C6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27A1E6F-D6AA-6845-93C3-CCB15CB03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156EABC-F4E9-5B48-9F34-B4E458754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3E69C5E-32C1-234F-9A81-485B8F52F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846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0A09F9-6BD0-DE47-81E9-45128D5FC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AFEE64F-EE49-9E4C-966D-0EDE5B4F42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51B2D11-7AE6-0C47-8650-36AC8B5D1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13CE51C-EC8C-2943-BD69-478692B24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2F4FE0F-9608-294F-B1C4-E3D472FFF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645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DE4BA68-B37F-C349-9475-3F484274A8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70B11F2-FC2A-F246-93B3-5D79F3E2E6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D931D43-0D3A-F445-B61C-969F999C7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A67297F-E339-8C4D-ACFC-A2C1904BD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0A63227-27A1-F54A-822D-B5DDC5C6E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006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D39BB-35D4-4E4D-BC28-959ACECB1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7313357-52FB-7545-B570-AAFCD03F18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9F13333-3E6D-F546-BA48-A39F285556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2C7FA-98FF-B041-9B99-0A8BB1AD90EE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2AF9C03-B9FC-204F-88B8-2EDAFD4085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F36608B-FF92-6440-93F8-2A490FCC7C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5D447-5D31-1448-AFB0-1A0E34DC4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489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jpeg"/><Relationship Id="rId7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0.jpeg"/><Relationship Id="rId7" Type="http://schemas.openxmlformats.org/officeDocument/2006/relationships/image" Target="../media/image4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23.jpeg"/><Relationship Id="rId4" Type="http://schemas.openxmlformats.org/officeDocument/2006/relationships/image" Target="../media/image2.jpeg"/><Relationship Id="rId9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53E97F46-8D34-9040-B847-7262319A5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8" y="2783278"/>
            <a:ext cx="3479624" cy="3458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8F510C5A-2A62-6549-A981-C51323341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513" y="2783279"/>
            <a:ext cx="3466666" cy="3458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8">
            <a:extLst>
              <a:ext uri="{FF2B5EF4-FFF2-40B4-BE49-F238E27FC236}">
                <a16:creationId xmlns:a16="http://schemas.microsoft.com/office/drawing/2014/main" xmlns="" id="{742CC145-13B2-424D-8BBD-8AB7E01F94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5390" y="2783278"/>
            <a:ext cx="3217932" cy="3458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74465BE-4DE7-C744-97DE-B9C76F8A4A74}"/>
              </a:ext>
            </a:extLst>
          </p:cNvPr>
          <p:cNvSpPr txBox="1"/>
          <p:nvPr/>
        </p:nvSpPr>
        <p:spPr>
          <a:xfrm>
            <a:off x="387757" y="431088"/>
            <a:ext cx="11416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Рассмотрите с малышом снеговиков, обсудите, что вы видите, поразмышляйте. Выделите, что есть у одного и нет у двух других: метлы, варежек, бубона, шарф у двоих в полоску двух цветов, у одного яркий, красочный, с узорами; у кого какие глаза, у кого какие пуговки, «руки», улыбка, у кого есть птичка, а у кого румыные щёчки. </a:t>
            </a:r>
          </a:p>
        </p:txBody>
      </p:sp>
    </p:spTree>
    <p:extLst>
      <p:ext uri="{BB962C8B-B14F-4D97-AF65-F5344CB8AC3E}">
        <p14:creationId xmlns:p14="http://schemas.microsoft.com/office/powerpoint/2010/main" val="183874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97C0FA7F-85BD-194C-A75D-F5C7E1233C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5580" y="2290340"/>
            <a:ext cx="1601865" cy="2277319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8D3996FC-8C33-2A4F-BB8C-4E0A3A9CC7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94" y="4694465"/>
            <a:ext cx="1601865" cy="2093301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1501CF3C-B9B4-3446-9C8E-12EC8BA712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25" y="70234"/>
            <a:ext cx="1585034" cy="1952281"/>
          </a:xfrm>
          <a:prstGeom prst="rect">
            <a:avLst/>
          </a:prstGeom>
        </p:spPr>
      </p:pic>
      <p:pic>
        <p:nvPicPr>
          <p:cNvPr id="9" name="Рисунок 4">
            <a:extLst>
              <a:ext uri="{FF2B5EF4-FFF2-40B4-BE49-F238E27FC236}">
                <a16:creationId xmlns:a16="http://schemas.microsoft.com/office/drawing/2014/main" xmlns="" id="{6DDA8693-4F54-384B-9E50-9DAAB6E012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5221" y="2347553"/>
            <a:ext cx="1585034" cy="2071306"/>
          </a:xfrm>
          <a:prstGeom prst="rect">
            <a:avLst/>
          </a:prstGeom>
        </p:spPr>
      </p:pic>
      <p:pic>
        <p:nvPicPr>
          <p:cNvPr id="11" name="Рисунок 2">
            <a:extLst>
              <a:ext uri="{FF2B5EF4-FFF2-40B4-BE49-F238E27FC236}">
                <a16:creationId xmlns:a16="http://schemas.microsoft.com/office/drawing/2014/main" xmlns="" id="{34C758D8-9681-174A-A274-6BFE57E350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90135" y="70234"/>
            <a:ext cx="1601865" cy="2277319"/>
          </a:xfrm>
          <a:prstGeom prst="rect">
            <a:avLst/>
          </a:prstGeom>
        </p:spPr>
      </p:pic>
      <p:pic>
        <p:nvPicPr>
          <p:cNvPr id="13" name="Рисунок 6">
            <a:extLst>
              <a:ext uri="{FF2B5EF4-FFF2-40B4-BE49-F238E27FC236}">
                <a16:creationId xmlns:a16="http://schemas.microsoft.com/office/drawing/2014/main" xmlns="" id="{B80AEFEA-F1DC-654E-81AB-38D8DD9E8D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6966" y="4743897"/>
            <a:ext cx="1585034" cy="195228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E5766DD-ADDC-FE4E-A1A2-82FDA1BD98ED}"/>
              </a:ext>
            </a:extLst>
          </p:cNvPr>
          <p:cNvSpPr txBox="1"/>
          <p:nvPr/>
        </p:nvSpPr>
        <p:spPr>
          <a:xfrm>
            <a:off x="1534961" y="0"/>
            <a:ext cx="9969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Найди пару, соединив двоих одинаковых снеговиков пальчиком или карандашом </a:t>
            </a:r>
          </a:p>
        </p:txBody>
      </p:sp>
    </p:spTree>
    <p:extLst>
      <p:ext uri="{BB962C8B-B14F-4D97-AF65-F5344CB8AC3E}">
        <p14:creationId xmlns:p14="http://schemas.microsoft.com/office/powerpoint/2010/main" val="1676291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7B466171-238D-3345-A98C-DEB33DB848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67" y="1046613"/>
            <a:ext cx="881369" cy="1139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0F275A1-082D-A94F-BE16-664731B93C27}"/>
              </a:ext>
            </a:extLst>
          </p:cNvPr>
          <p:cNvSpPr txBox="1"/>
          <p:nvPr/>
        </p:nvSpPr>
        <p:spPr>
          <a:xfrm>
            <a:off x="335282" y="116862"/>
            <a:ext cx="113544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Продолжи ряд. Для деток помладше вырезаем первую часть на которой по 6 картинак (делаем три картинки с 6 элементами), вторую часть отрезаем каждую картинку отдельно, продолжаем ряд ёлок, ряд снеговиков, ряд подарков. Для деток постарше вырезаем все детали. </a:t>
            </a: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75C5F382-50A0-4B48-9C9F-07107EA42B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082" y="1046613"/>
            <a:ext cx="1009935" cy="1139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xmlns="" id="{230059FC-C41B-D64B-B31B-9057A5C3BC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102" y="1067331"/>
            <a:ext cx="1410744" cy="1139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2">
            <a:extLst>
              <a:ext uri="{FF2B5EF4-FFF2-40B4-BE49-F238E27FC236}">
                <a16:creationId xmlns:a16="http://schemas.microsoft.com/office/drawing/2014/main" xmlns="" id="{82593F55-1D97-3143-B147-6F22023A18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930" y="1067331"/>
            <a:ext cx="881369" cy="1139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xmlns="" id="{8D3A39F0-F5AF-CA49-9E9C-85469EF0C5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383" y="1078770"/>
            <a:ext cx="1009935" cy="1139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7">
            <a:extLst>
              <a:ext uri="{FF2B5EF4-FFF2-40B4-BE49-F238E27FC236}">
                <a16:creationId xmlns:a16="http://schemas.microsoft.com/office/drawing/2014/main" xmlns="" id="{19BF2078-48D0-A14D-A61A-6F5DCAE130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402" y="1090209"/>
            <a:ext cx="1410744" cy="1139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4FED270-6A70-1248-9754-C3D70A7CAE50}"/>
              </a:ext>
            </a:extLst>
          </p:cNvPr>
          <p:cNvSpPr txBox="1"/>
          <p:nvPr/>
        </p:nvSpPr>
        <p:spPr>
          <a:xfrm rot="16200000">
            <a:off x="4727628" y="3285579"/>
            <a:ext cx="6902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----------------------------------------------------‐-----‐-----------------‐------</a:t>
            </a:r>
          </a:p>
        </p:txBody>
      </p:sp>
      <p:pic>
        <p:nvPicPr>
          <p:cNvPr id="17" name="Рисунок 2">
            <a:extLst>
              <a:ext uri="{FF2B5EF4-FFF2-40B4-BE49-F238E27FC236}">
                <a16:creationId xmlns:a16="http://schemas.microsoft.com/office/drawing/2014/main" xmlns="" id="{C6393043-D87D-3F4F-BA83-FCCAF57121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357" y="1090209"/>
            <a:ext cx="881369" cy="1139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5">
            <a:extLst>
              <a:ext uri="{FF2B5EF4-FFF2-40B4-BE49-F238E27FC236}">
                <a16:creationId xmlns:a16="http://schemas.microsoft.com/office/drawing/2014/main" xmlns="" id="{2664CE7C-9758-1249-B166-E9E1927458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520" y="1090209"/>
            <a:ext cx="1009935" cy="1139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7">
            <a:extLst>
              <a:ext uri="{FF2B5EF4-FFF2-40B4-BE49-F238E27FC236}">
                <a16:creationId xmlns:a16="http://schemas.microsoft.com/office/drawing/2014/main" xmlns="" id="{556E8070-E96A-2341-9898-74D5C8D5FA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0184" y="1078770"/>
            <a:ext cx="1410744" cy="1139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4">
            <a:extLst>
              <a:ext uri="{FF2B5EF4-FFF2-40B4-BE49-F238E27FC236}">
                <a16:creationId xmlns:a16="http://schemas.microsoft.com/office/drawing/2014/main" xmlns="" id="{6C0B9CB4-488D-C34B-B9D4-E00AF84C93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31721"/>
            <a:ext cx="1298003" cy="1354529"/>
          </a:xfrm>
          <a:prstGeom prst="rect">
            <a:avLst/>
          </a:prstGeom>
        </p:spPr>
      </p:pic>
      <p:pic>
        <p:nvPicPr>
          <p:cNvPr id="26" name="Рисунок 26">
            <a:extLst>
              <a:ext uri="{FF2B5EF4-FFF2-40B4-BE49-F238E27FC236}">
                <a16:creationId xmlns:a16="http://schemas.microsoft.com/office/drawing/2014/main" xmlns="" id="{1F603C06-FD0D-DA45-AC57-495C240FA88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390" y="2916795"/>
            <a:ext cx="1077508" cy="1384379"/>
          </a:xfrm>
          <a:prstGeom prst="rect">
            <a:avLst/>
          </a:prstGeom>
        </p:spPr>
      </p:pic>
      <p:pic>
        <p:nvPicPr>
          <p:cNvPr id="29" name="Рисунок 24">
            <a:extLst>
              <a:ext uri="{FF2B5EF4-FFF2-40B4-BE49-F238E27FC236}">
                <a16:creationId xmlns:a16="http://schemas.microsoft.com/office/drawing/2014/main" xmlns="" id="{9BC0AA39-D361-AB49-A918-0DB2C6F7E32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913" y="2961569"/>
            <a:ext cx="1298003" cy="1354529"/>
          </a:xfrm>
          <a:prstGeom prst="rect">
            <a:avLst/>
          </a:prstGeom>
        </p:spPr>
      </p:pic>
      <p:pic>
        <p:nvPicPr>
          <p:cNvPr id="31" name="Рисунок 26">
            <a:extLst>
              <a:ext uri="{FF2B5EF4-FFF2-40B4-BE49-F238E27FC236}">
                <a16:creationId xmlns:a16="http://schemas.microsoft.com/office/drawing/2014/main" xmlns="" id="{7E341DAD-9773-F940-B2B8-3753256AB2B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256" y="2931721"/>
            <a:ext cx="1077508" cy="1384379"/>
          </a:xfrm>
          <a:prstGeom prst="rect">
            <a:avLst/>
          </a:prstGeom>
        </p:spPr>
      </p:pic>
      <p:pic>
        <p:nvPicPr>
          <p:cNvPr id="33" name="Рисунок 24">
            <a:extLst>
              <a:ext uri="{FF2B5EF4-FFF2-40B4-BE49-F238E27FC236}">
                <a16:creationId xmlns:a16="http://schemas.microsoft.com/office/drawing/2014/main" xmlns="" id="{5693549A-B0C4-A14E-9D5E-103B29400D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773" y="2961569"/>
            <a:ext cx="1298003" cy="1354529"/>
          </a:xfrm>
          <a:prstGeom prst="rect">
            <a:avLst/>
          </a:prstGeom>
        </p:spPr>
      </p:pic>
      <p:pic>
        <p:nvPicPr>
          <p:cNvPr id="35" name="Рисунок 26">
            <a:extLst>
              <a:ext uri="{FF2B5EF4-FFF2-40B4-BE49-F238E27FC236}">
                <a16:creationId xmlns:a16="http://schemas.microsoft.com/office/drawing/2014/main" xmlns="" id="{37A73332-32A0-1D42-8E6B-C6D677E176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786" y="2886945"/>
            <a:ext cx="1077508" cy="1384379"/>
          </a:xfrm>
          <a:prstGeom prst="rect">
            <a:avLst/>
          </a:prstGeom>
        </p:spPr>
      </p:pic>
      <p:pic>
        <p:nvPicPr>
          <p:cNvPr id="37" name="Рисунок 24">
            <a:extLst>
              <a:ext uri="{FF2B5EF4-FFF2-40B4-BE49-F238E27FC236}">
                <a16:creationId xmlns:a16="http://schemas.microsoft.com/office/drawing/2014/main" xmlns="" id="{F034D65F-2AA0-9640-A77B-F6E55ADD8B1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49" y="2916795"/>
            <a:ext cx="1298003" cy="1354529"/>
          </a:xfrm>
          <a:prstGeom prst="rect">
            <a:avLst/>
          </a:prstGeom>
        </p:spPr>
      </p:pic>
      <p:pic>
        <p:nvPicPr>
          <p:cNvPr id="39" name="Рисунок 26">
            <a:extLst>
              <a:ext uri="{FF2B5EF4-FFF2-40B4-BE49-F238E27FC236}">
                <a16:creationId xmlns:a16="http://schemas.microsoft.com/office/drawing/2014/main" xmlns="" id="{D1AC573E-FCBE-6246-A9D9-036D35376C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180" y="2886945"/>
            <a:ext cx="1077508" cy="1384379"/>
          </a:xfrm>
          <a:prstGeom prst="rect">
            <a:avLst/>
          </a:prstGeom>
        </p:spPr>
      </p:pic>
      <p:pic>
        <p:nvPicPr>
          <p:cNvPr id="41" name="Рисунок 24">
            <a:extLst>
              <a:ext uri="{FF2B5EF4-FFF2-40B4-BE49-F238E27FC236}">
                <a16:creationId xmlns:a16="http://schemas.microsoft.com/office/drawing/2014/main" xmlns="" id="{F95D7BB9-283E-8040-8117-A94E4AD08C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7977" y="2916794"/>
            <a:ext cx="1298003" cy="1354529"/>
          </a:xfrm>
          <a:prstGeom prst="rect">
            <a:avLst/>
          </a:prstGeom>
        </p:spPr>
      </p:pic>
      <p:pic>
        <p:nvPicPr>
          <p:cNvPr id="3" name="Рисунок 5">
            <a:extLst>
              <a:ext uri="{FF2B5EF4-FFF2-40B4-BE49-F238E27FC236}">
                <a16:creationId xmlns:a16="http://schemas.microsoft.com/office/drawing/2014/main" xmlns="" id="{AEE70253-ADC5-3342-82A0-9F2C1F181D2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0" y="5110303"/>
            <a:ext cx="1354529" cy="1354529"/>
          </a:xfrm>
          <a:prstGeom prst="rect">
            <a:avLst/>
          </a:prstGeom>
        </p:spPr>
      </p:pic>
      <p:pic>
        <p:nvPicPr>
          <p:cNvPr id="8" name="Рисунок 8">
            <a:extLst>
              <a:ext uri="{FF2B5EF4-FFF2-40B4-BE49-F238E27FC236}">
                <a16:creationId xmlns:a16="http://schemas.microsoft.com/office/drawing/2014/main" xmlns="" id="{38002A90-3DC5-8345-BF78-864CB93B709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639" y="5278953"/>
            <a:ext cx="1309112" cy="1262228"/>
          </a:xfrm>
          <a:prstGeom prst="rect">
            <a:avLst/>
          </a:prstGeom>
        </p:spPr>
      </p:pic>
      <p:pic>
        <p:nvPicPr>
          <p:cNvPr id="11" name="Рисунок 12">
            <a:extLst>
              <a:ext uri="{FF2B5EF4-FFF2-40B4-BE49-F238E27FC236}">
                <a16:creationId xmlns:a16="http://schemas.microsoft.com/office/drawing/2014/main" xmlns="" id="{ADEDC33A-1D93-C34E-912B-9592DCD6CD4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523" y="5614071"/>
            <a:ext cx="1307457" cy="864374"/>
          </a:xfrm>
          <a:prstGeom prst="rect">
            <a:avLst/>
          </a:prstGeom>
        </p:spPr>
      </p:pic>
      <p:pic>
        <p:nvPicPr>
          <p:cNvPr id="16" name="Рисунок 5">
            <a:extLst>
              <a:ext uri="{FF2B5EF4-FFF2-40B4-BE49-F238E27FC236}">
                <a16:creationId xmlns:a16="http://schemas.microsoft.com/office/drawing/2014/main" xmlns="" id="{F26E334E-D622-3941-9BD3-603EEB76D5C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763" y="5170341"/>
            <a:ext cx="1365790" cy="1365790"/>
          </a:xfrm>
          <a:prstGeom prst="rect">
            <a:avLst/>
          </a:prstGeom>
        </p:spPr>
      </p:pic>
      <p:pic>
        <p:nvPicPr>
          <p:cNvPr id="18" name="Рисунок 5">
            <a:extLst>
              <a:ext uri="{FF2B5EF4-FFF2-40B4-BE49-F238E27FC236}">
                <a16:creationId xmlns:a16="http://schemas.microsoft.com/office/drawing/2014/main" xmlns="" id="{416EDE3B-4FB6-B543-B570-DDC55EF700C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449" y="5251628"/>
            <a:ext cx="1343768" cy="1343768"/>
          </a:xfrm>
          <a:prstGeom prst="rect">
            <a:avLst/>
          </a:prstGeom>
        </p:spPr>
      </p:pic>
      <p:pic>
        <p:nvPicPr>
          <p:cNvPr id="20" name="Рисунок 8">
            <a:extLst>
              <a:ext uri="{FF2B5EF4-FFF2-40B4-BE49-F238E27FC236}">
                <a16:creationId xmlns:a16="http://schemas.microsoft.com/office/drawing/2014/main" xmlns="" id="{DA77DD00-77F5-3846-A3AA-ECD6C57ECEC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175" y="5251628"/>
            <a:ext cx="1365791" cy="1316877"/>
          </a:xfrm>
          <a:prstGeom prst="rect">
            <a:avLst/>
          </a:prstGeom>
        </p:spPr>
      </p:pic>
      <p:pic>
        <p:nvPicPr>
          <p:cNvPr id="21" name="Рисунок 8">
            <a:extLst>
              <a:ext uri="{FF2B5EF4-FFF2-40B4-BE49-F238E27FC236}">
                <a16:creationId xmlns:a16="http://schemas.microsoft.com/office/drawing/2014/main" xmlns="" id="{CF9821AB-515D-FA48-AEDD-54836763F5C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4924" y="5349970"/>
            <a:ext cx="1393681" cy="1343768"/>
          </a:xfrm>
          <a:prstGeom prst="rect">
            <a:avLst/>
          </a:prstGeom>
        </p:spPr>
      </p:pic>
      <p:pic>
        <p:nvPicPr>
          <p:cNvPr id="22" name="Рисунок 12">
            <a:extLst>
              <a:ext uri="{FF2B5EF4-FFF2-40B4-BE49-F238E27FC236}">
                <a16:creationId xmlns:a16="http://schemas.microsoft.com/office/drawing/2014/main" xmlns="" id="{61BB8B8D-8389-3E42-B73E-EABAF74851F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748" y="5671757"/>
            <a:ext cx="1307457" cy="864374"/>
          </a:xfrm>
          <a:prstGeom prst="rect">
            <a:avLst/>
          </a:prstGeom>
        </p:spPr>
      </p:pic>
      <p:pic>
        <p:nvPicPr>
          <p:cNvPr id="25" name="Рисунок 12">
            <a:extLst>
              <a:ext uri="{FF2B5EF4-FFF2-40B4-BE49-F238E27FC236}">
                <a16:creationId xmlns:a16="http://schemas.microsoft.com/office/drawing/2014/main" xmlns="" id="{6FE1D582-CFF8-E446-B490-8842AA940E5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7353" y="5719965"/>
            <a:ext cx="1234537" cy="816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896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76AE9A3-4C3F-4049-9E60-A984EB87CC3D}"/>
              </a:ext>
            </a:extLst>
          </p:cNvPr>
          <p:cNvSpPr txBox="1"/>
          <p:nvPr/>
        </p:nvSpPr>
        <p:spPr>
          <a:xfrm>
            <a:off x="4412116" y="204107"/>
            <a:ext cx="3367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Что лишнее? Почему? 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D3B77658-F660-0F4C-AB40-2A1E6AA094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10" y="834985"/>
            <a:ext cx="1874588" cy="2408464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2CF63CDE-FBF9-F94F-8429-A85A392C1C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399" y="834985"/>
            <a:ext cx="1878601" cy="2408464"/>
          </a:xfrm>
          <a:prstGeom prst="rect">
            <a:avLst/>
          </a:prstGeom>
        </p:spPr>
      </p:pic>
      <p:pic>
        <p:nvPicPr>
          <p:cNvPr id="8" name="Рисунок 5">
            <a:extLst>
              <a:ext uri="{FF2B5EF4-FFF2-40B4-BE49-F238E27FC236}">
                <a16:creationId xmlns:a16="http://schemas.microsoft.com/office/drawing/2014/main" xmlns="" id="{6935F0C4-A869-B543-9DF2-70117DC142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802" y="738500"/>
            <a:ext cx="1878601" cy="2408464"/>
          </a:xfrm>
          <a:prstGeom prst="rect">
            <a:avLst/>
          </a:prstGeom>
        </p:spPr>
      </p:pic>
      <p:pic>
        <p:nvPicPr>
          <p:cNvPr id="10" name="Рисунок 5">
            <a:extLst>
              <a:ext uri="{FF2B5EF4-FFF2-40B4-BE49-F238E27FC236}">
                <a16:creationId xmlns:a16="http://schemas.microsoft.com/office/drawing/2014/main" xmlns="" id="{1353DFBD-C6DF-AA4C-B5DF-E8B512C271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4984"/>
            <a:ext cx="1968416" cy="2523611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xmlns="" id="{5952BCBB-44DD-AA47-988B-5E1822F2C9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403" y="738500"/>
            <a:ext cx="1878601" cy="2408464"/>
          </a:xfrm>
          <a:prstGeom prst="rect">
            <a:avLst/>
          </a:prstGeom>
        </p:spPr>
      </p:pic>
      <p:pic>
        <p:nvPicPr>
          <p:cNvPr id="14" name="Рисунок 5">
            <a:extLst>
              <a:ext uri="{FF2B5EF4-FFF2-40B4-BE49-F238E27FC236}">
                <a16:creationId xmlns:a16="http://schemas.microsoft.com/office/drawing/2014/main" xmlns="" id="{E9FA87C0-45FF-9F43-B8B5-38206BD20D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004" y="738500"/>
            <a:ext cx="1878601" cy="2408464"/>
          </a:xfrm>
          <a:prstGeom prst="rect">
            <a:avLst/>
          </a:prstGeom>
        </p:spPr>
      </p:pic>
      <p:pic>
        <p:nvPicPr>
          <p:cNvPr id="7" name="Рисунок 8">
            <a:extLst>
              <a:ext uri="{FF2B5EF4-FFF2-40B4-BE49-F238E27FC236}">
                <a16:creationId xmlns:a16="http://schemas.microsoft.com/office/drawing/2014/main" xmlns="" id="{EC61AE77-2F2D-6A47-B71E-DD60EEFE07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00" y="4261306"/>
            <a:ext cx="2227246" cy="2311978"/>
          </a:xfrm>
          <a:prstGeom prst="rect">
            <a:avLst/>
          </a:prstGeom>
        </p:spPr>
      </p:pic>
      <p:pic>
        <p:nvPicPr>
          <p:cNvPr id="11" name="Рисунок 12">
            <a:extLst>
              <a:ext uri="{FF2B5EF4-FFF2-40B4-BE49-F238E27FC236}">
                <a16:creationId xmlns:a16="http://schemas.microsoft.com/office/drawing/2014/main" xmlns="" id="{19A26CFF-DD08-174D-BFE3-3ADCE67215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110" y="4231611"/>
            <a:ext cx="2021037" cy="2311978"/>
          </a:xfrm>
          <a:prstGeom prst="rect">
            <a:avLst/>
          </a:prstGeom>
        </p:spPr>
      </p:pic>
      <p:pic>
        <p:nvPicPr>
          <p:cNvPr id="15" name="Рисунок 15">
            <a:extLst>
              <a:ext uri="{FF2B5EF4-FFF2-40B4-BE49-F238E27FC236}">
                <a16:creationId xmlns:a16="http://schemas.microsoft.com/office/drawing/2014/main" xmlns="" id="{CB639845-3B8C-ED4A-A6BB-72C2F46D4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627" y="4297595"/>
            <a:ext cx="2160096" cy="2311978"/>
          </a:xfrm>
          <a:prstGeom prst="rect">
            <a:avLst/>
          </a:prstGeom>
        </p:spPr>
      </p:pic>
      <p:pic>
        <p:nvPicPr>
          <p:cNvPr id="17" name="Рисунок 17">
            <a:extLst>
              <a:ext uri="{FF2B5EF4-FFF2-40B4-BE49-F238E27FC236}">
                <a16:creationId xmlns:a16="http://schemas.microsoft.com/office/drawing/2014/main" xmlns="" id="{743EA2FF-9CF1-1246-9A37-931E683B929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96" y="4069141"/>
            <a:ext cx="2636918" cy="2636918"/>
          </a:xfrm>
          <a:prstGeom prst="rect">
            <a:avLst/>
          </a:prstGeom>
        </p:spPr>
      </p:pic>
      <p:pic>
        <p:nvPicPr>
          <p:cNvPr id="19" name="Рисунок 19">
            <a:extLst>
              <a:ext uri="{FF2B5EF4-FFF2-40B4-BE49-F238E27FC236}">
                <a16:creationId xmlns:a16="http://schemas.microsoft.com/office/drawing/2014/main" xmlns="" id="{4194AE80-E74A-AE45-9018-295B03DCB9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014" y="4297595"/>
            <a:ext cx="2040639" cy="235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38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B931729-8B6C-9A4C-B302-7BA894FE8D83}"/>
              </a:ext>
            </a:extLst>
          </p:cNvPr>
          <p:cNvSpPr txBox="1"/>
          <p:nvPr/>
        </p:nvSpPr>
        <p:spPr>
          <a:xfrm rot="10800000" flipV="1">
            <a:off x="3052108" y="326020"/>
            <a:ext cx="5785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Сложи картинку. Ламинируем, разрезаем, даём малышу составить картинку.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3E104505-56B4-754D-8423-9089309E0A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9333"/>
            <a:ext cx="3612445" cy="54186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B148F1D-4AB0-964E-9593-392E9BF6A704}"/>
              </a:ext>
            </a:extLst>
          </p:cNvPr>
          <p:cNvSpPr txBox="1"/>
          <p:nvPr/>
        </p:nvSpPr>
        <p:spPr>
          <a:xfrm rot="3348522" flipV="1">
            <a:off x="-1870096" y="3773726"/>
            <a:ext cx="7027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-----------------------------------------------------------------------‐‐--------------------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B342587-D5D5-DC49-9C9C-AABC94AE808B}"/>
              </a:ext>
            </a:extLst>
          </p:cNvPr>
          <p:cNvSpPr txBox="1"/>
          <p:nvPr/>
        </p:nvSpPr>
        <p:spPr>
          <a:xfrm rot="18218615" flipV="1">
            <a:off x="-6173832" y="6531669"/>
            <a:ext cx="12679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-----------‐----------------------------------‐---------------------------------------------</a:t>
            </a:r>
          </a:p>
        </p:txBody>
      </p:sp>
      <p:pic>
        <p:nvPicPr>
          <p:cNvPr id="9" name="Рисунок 9">
            <a:extLst>
              <a:ext uri="{FF2B5EF4-FFF2-40B4-BE49-F238E27FC236}">
                <a16:creationId xmlns:a16="http://schemas.microsoft.com/office/drawing/2014/main" xmlns="" id="{F2FCBA39-EB9A-A44C-BBCB-0319DE9046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175" y="1439333"/>
            <a:ext cx="3697007" cy="54186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E0D9D4F-5D8E-8945-9567-BE7A834AECB4}"/>
              </a:ext>
            </a:extLst>
          </p:cNvPr>
          <p:cNvSpPr txBox="1"/>
          <p:nvPr/>
        </p:nvSpPr>
        <p:spPr>
          <a:xfrm>
            <a:off x="3992385" y="2875002"/>
            <a:ext cx="4532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‐------‐-----------‐---------------------------------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FA8EA68-6238-1643-9125-810857DAE6B0}"/>
              </a:ext>
            </a:extLst>
          </p:cNvPr>
          <p:cNvSpPr txBox="1"/>
          <p:nvPr/>
        </p:nvSpPr>
        <p:spPr>
          <a:xfrm>
            <a:off x="3992385" y="5049335"/>
            <a:ext cx="4078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‐------‐-----------‐---------------------------------</a:t>
            </a:r>
          </a:p>
        </p:txBody>
      </p:sp>
      <p:pic>
        <p:nvPicPr>
          <p:cNvPr id="13" name="Рисунок 13">
            <a:extLst>
              <a:ext uri="{FF2B5EF4-FFF2-40B4-BE49-F238E27FC236}">
                <a16:creationId xmlns:a16="http://schemas.microsoft.com/office/drawing/2014/main" xmlns="" id="{774B53A3-BEA5-9943-B5CD-5BA774E249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9922" y="1439333"/>
            <a:ext cx="3697007" cy="54186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F0AC896-E1DE-264C-A575-685E6B324506}"/>
              </a:ext>
            </a:extLst>
          </p:cNvPr>
          <p:cNvSpPr txBox="1"/>
          <p:nvPr/>
        </p:nvSpPr>
        <p:spPr>
          <a:xfrm rot="5400000">
            <a:off x="5458282" y="5985608"/>
            <a:ext cx="9700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‐------‐-----------‐----------------------------------------------------------</a:t>
            </a:r>
          </a:p>
        </p:txBody>
      </p:sp>
    </p:spTree>
    <p:extLst>
      <p:ext uri="{BB962C8B-B14F-4D97-AF65-F5344CB8AC3E}">
        <p14:creationId xmlns:p14="http://schemas.microsoft.com/office/powerpoint/2010/main" val="1981135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E6E7481-267A-1742-A807-4D6211CC8D7C}"/>
              </a:ext>
            </a:extLst>
          </p:cNvPr>
          <p:cNvSpPr txBox="1"/>
          <p:nvPr/>
        </p:nvSpPr>
        <p:spPr>
          <a:xfrm rot="16200000">
            <a:off x="-2418850" y="3075056"/>
            <a:ext cx="598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/>
              <a:t>Что общее на картинках и что различное </a:t>
            </a:r>
          </a:p>
          <a:p>
            <a:pPr algn="ctr"/>
            <a:r>
              <a:rPr lang="ru-RU" sz="2000" b="1" i="1"/>
              <a:t>(найди отличия и сходства)  </a:t>
            </a:r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xmlns="" id="{EBA58E0B-1407-EB4F-BA7F-62118D704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2952" y="854951"/>
            <a:ext cx="6858000" cy="5148095"/>
          </a:xfrm>
          <a:prstGeom prst="rect">
            <a:avLst/>
          </a:prstGeom>
        </p:spPr>
      </p:pic>
      <p:pic>
        <p:nvPicPr>
          <p:cNvPr id="9" name="Рисунок 9">
            <a:extLst>
              <a:ext uri="{FF2B5EF4-FFF2-40B4-BE49-F238E27FC236}">
                <a16:creationId xmlns:a16="http://schemas.microsoft.com/office/drawing/2014/main" xmlns="" id="{0065828C-CFA4-9640-AFE2-97378FDE0C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48544" y="731321"/>
            <a:ext cx="6858003" cy="5395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092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809F0D45-F913-024C-B7F8-6F52CE323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56217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DC77CA0F-4BF6-5E48-8557-62D1EA0FF3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221" y="751377"/>
            <a:ext cx="2049138" cy="2168505"/>
          </a:xfrm>
          <a:prstGeom prst="rect">
            <a:avLst/>
          </a:prstGeom>
        </p:spPr>
      </p:pic>
      <p:pic>
        <p:nvPicPr>
          <p:cNvPr id="9" name="Рисунок 6">
            <a:extLst>
              <a:ext uri="{FF2B5EF4-FFF2-40B4-BE49-F238E27FC236}">
                <a16:creationId xmlns:a16="http://schemas.microsoft.com/office/drawing/2014/main" xmlns="" id="{8BA2C857-83A1-EB48-8F24-A794C8F189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057" y="751377"/>
            <a:ext cx="2049138" cy="2168505"/>
          </a:xfrm>
          <a:prstGeom prst="rect">
            <a:avLst/>
          </a:prstGeom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xmlns="" id="{820DB8A1-51EA-5C43-8391-22FF9CD5C6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493" y="5106879"/>
            <a:ext cx="1842267" cy="1417128"/>
          </a:xfrm>
          <a:prstGeom prst="rect">
            <a:avLst/>
          </a:prstGeom>
        </p:spPr>
      </p:pic>
      <p:pic>
        <p:nvPicPr>
          <p:cNvPr id="13" name="Рисунок 10">
            <a:extLst>
              <a:ext uri="{FF2B5EF4-FFF2-40B4-BE49-F238E27FC236}">
                <a16:creationId xmlns:a16="http://schemas.microsoft.com/office/drawing/2014/main" xmlns="" id="{9382DBFC-4027-FD47-9EC2-04D4720EEC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492" y="3429000"/>
            <a:ext cx="1842268" cy="1417129"/>
          </a:xfrm>
          <a:prstGeom prst="rect">
            <a:avLst/>
          </a:prstGeom>
        </p:spPr>
      </p:pic>
      <p:pic>
        <p:nvPicPr>
          <p:cNvPr id="14" name="Рисунок 14">
            <a:extLst>
              <a:ext uri="{FF2B5EF4-FFF2-40B4-BE49-F238E27FC236}">
                <a16:creationId xmlns:a16="http://schemas.microsoft.com/office/drawing/2014/main" xmlns="" id="{DA78CCF0-50DB-C54D-9CEC-7866C55AFE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221" y="3114603"/>
            <a:ext cx="1848529" cy="243536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BFEB847-01EE-A44D-A1CB-F68A98E5C9E0}"/>
              </a:ext>
            </a:extLst>
          </p:cNvPr>
          <p:cNvSpPr txBox="1"/>
          <p:nvPr/>
        </p:nvSpPr>
        <p:spPr>
          <a:xfrm>
            <a:off x="3320297" y="1"/>
            <a:ext cx="1615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Наряди елку </a:t>
            </a:r>
          </a:p>
        </p:txBody>
      </p:sp>
    </p:spTree>
    <p:extLst>
      <p:ext uri="{BB962C8B-B14F-4D97-AF65-F5344CB8AC3E}">
        <p14:creationId xmlns:p14="http://schemas.microsoft.com/office/powerpoint/2010/main" val="2401795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73E2055A-CE92-1045-87AA-0E25FB5B9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42"/>
            <a:ext cx="5382244" cy="66002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DEF8D89-2165-FD41-B526-9390705DE9E3}"/>
              </a:ext>
            </a:extLst>
          </p:cNvPr>
          <p:cNvSpPr txBox="1"/>
          <p:nvPr/>
        </p:nvSpPr>
        <p:spPr>
          <a:xfrm rot="5400000">
            <a:off x="2509711" y="3244334"/>
            <a:ext cx="7172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--------------------------‐-----------------------------‐------------------------------------------</a:t>
            </a: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E3A2A564-756E-B846-B1C0-53DBC56A4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756" y="0"/>
            <a:ext cx="53822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93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9EBD0809-4114-CD41-80BE-A84801075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512130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2C82EFA9-48D8-6647-B8AC-641D879CA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873" y="0"/>
            <a:ext cx="551213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5ED3958-EA2E-A946-90A5-296D2D0C4E70}"/>
              </a:ext>
            </a:extLst>
          </p:cNvPr>
          <p:cNvSpPr txBox="1"/>
          <p:nvPr/>
        </p:nvSpPr>
        <p:spPr>
          <a:xfrm rot="16200000">
            <a:off x="4785261" y="3117273"/>
            <a:ext cx="2621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Найди где чья тень </a:t>
            </a:r>
          </a:p>
        </p:txBody>
      </p:sp>
    </p:spTree>
    <p:extLst>
      <p:ext uri="{BB962C8B-B14F-4D97-AF65-F5344CB8AC3E}">
        <p14:creationId xmlns:p14="http://schemas.microsoft.com/office/powerpoint/2010/main" val="946296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E2388161-0FD1-754B-8E40-0E66C6F93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99562" cy="6869408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2080786B-BD02-0D4D-917E-DA8A92571C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439" y="11408"/>
            <a:ext cx="5399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41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595B7004-FE23-794C-A5D9-229B6F46B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92338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9BA88E40-F67D-C84C-9A0C-CCB842F31E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664" y="0"/>
            <a:ext cx="5492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065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F174DB3C-64EF-6A41-921C-BC8FD390B7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698" y="0"/>
            <a:ext cx="1614302" cy="2069618"/>
          </a:xfrm>
          <a:prstGeom prst="rect">
            <a:avLst/>
          </a:prstGeom>
        </p:spPr>
      </p:pic>
      <p:pic>
        <p:nvPicPr>
          <p:cNvPr id="9" name="Рисунок 9">
            <a:extLst>
              <a:ext uri="{FF2B5EF4-FFF2-40B4-BE49-F238E27FC236}">
                <a16:creationId xmlns:a16="http://schemas.microsoft.com/office/drawing/2014/main" xmlns="" id="{CD8870B6-6339-4D48-877A-7392B0A511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840" y="5316063"/>
            <a:ext cx="985943" cy="1439333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BA526C11-7AB6-C245-8E89-41110EB55B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9886" y="3295402"/>
            <a:ext cx="2772888" cy="3562598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xmlns="" id="{4C4F230E-9C8B-0745-9CB3-1C5BA9932B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956" y="1439333"/>
            <a:ext cx="3612445" cy="5418667"/>
          </a:xfrm>
          <a:prstGeom prst="rect">
            <a:avLst/>
          </a:prstGeom>
        </p:spPr>
      </p:pic>
      <p:pic>
        <p:nvPicPr>
          <p:cNvPr id="11" name="Рисунок 11">
            <a:extLst>
              <a:ext uri="{FF2B5EF4-FFF2-40B4-BE49-F238E27FC236}">
                <a16:creationId xmlns:a16="http://schemas.microsoft.com/office/drawing/2014/main" xmlns="" id="{5BCC182E-50B4-844B-84C5-31B9AE61639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558" y="0"/>
            <a:ext cx="2459736" cy="3048000"/>
          </a:xfrm>
          <a:prstGeom prst="rect">
            <a:avLst/>
          </a:prstGeom>
        </p:spPr>
      </p:pic>
      <p:pic>
        <p:nvPicPr>
          <p:cNvPr id="13" name="Рисунок 13">
            <a:extLst>
              <a:ext uri="{FF2B5EF4-FFF2-40B4-BE49-F238E27FC236}">
                <a16:creationId xmlns:a16="http://schemas.microsoft.com/office/drawing/2014/main" xmlns="" id="{2342F794-6688-9B4D-90BB-B3A4A6207A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339" y="1034809"/>
            <a:ext cx="2772888" cy="2294618"/>
          </a:xfrm>
          <a:prstGeom prst="rect">
            <a:avLst/>
          </a:prstGeom>
        </p:spPr>
      </p:pic>
      <p:pic>
        <p:nvPicPr>
          <p:cNvPr id="15" name="Рисунок 15">
            <a:extLst>
              <a:ext uri="{FF2B5EF4-FFF2-40B4-BE49-F238E27FC236}">
                <a16:creationId xmlns:a16="http://schemas.microsoft.com/office/drawing/2014/main" xmlns="" id="{A89A06B4-6809-914A-B372-387691ABDB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401" y="5362049"/>
            <a:ext cx="1490107" cy="1495951"/>
          </a:xfrm>
          <a:prstGeom prst="rect">
            <a:avLst/>
          </a:prstGeom>
        </p:spPr>
      </p:pic>
      <p:pic>
        <p:nvPicPr>
          <p:cNvPr id="17" name="Рисунок 17">
            <a:extLst>
              <a:ext uri="{FF2B5EF4-FFF2-40B4-BE49-F238E27FC236}">
                <a16:creationId xmlns:a16="http://schemas.microsoft.com/office/drawing/2014/main" xmlns="" id="{F4749BE1-2A87-C74E-995B-F7509725DB3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17266" y="3892606"/>
            <a:ext cx="1095808" cy="9336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192F999-7156-3942-9C80-25015A31A864}"/>
              </a:ext>
            </a:extLst>
          </p:cNvPr>
          <p:cNvSpPr txBox="1"/>
          <p:nvPr/>
        </p:nvSpPr>
        <p:spPr>
          <a:xfrm>
            <a:off x="6015964" y="232382"/>
            <a:ext cx="3057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Найди всех снеговиков </a:t>
            </a:r>
          </a:p>
        </p:txBody>
      </p:sp>
    </p:spTree>
    <p:extLst>
      <p:ext uri="{BB962C8B-B14F-4D97-AF65-F5344CB8AC3E}">
        <p14:creationId xmlns:p14="http://schemas.microsoft.com/office/powerpoint/2010/main" val="1719811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5A97647-E2D8-C34D-8A0D-5F57A3C2879E}"/>
              </a:ext>
            </a:extLst>
          </p:cNvPr>
          <p:cNvSpPr txBox="1"/>
          <p:nvPr/>
        </p:nvSpPr>
        <p:spPr>
          <a:xfrm>
            <a:off x="7370494" y="278328"/>
            <a:ext cx="6842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Найди картинку у которой нет пары 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BAACB614-8210-6E4E-B271-9E1B39575F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328"/>
            <a:ext cx="1728297" cy="1724643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F2F6A150-F797-CA44-8927-8AEE989AA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1755">
            <a:off x="4705944" y="2882117"/>
            <a:ext cx="3046521" cy="3040080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xmlns="" id="{2AC2B021-C3A7-5848-BAF5-A1054A0FBC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44459">
            <a:off x="864148" y="3305903"/>
            <a:ext cx="2122303" cy="3098253"/>
          </a:xfrm>
          <a:prstGeom prst="rect">
            <a:avLst/>
          </a:prstGeom>
        </p:spPr>
      </p:pic>
      <p:pic>
        <p:nvPicPr>
          <p:cNvPr id="9" name="Рисунок 9">
            <a:extLst>
              <a:ext uri="{FF2B5EF4-FFF2-40B4-BE49-F238E27FC236}">
                <a16:creationId xmlns:a16="http://schemas.microsoft.com/office/drawing/2014/main" xmlns="" id="{11049975-5EF2-3243-B77E-A3E93F6959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8070">
            <a:off x="9471959" y="719667"/>
            <a:ext cx="1855893" cy="2709333"/>
          </a:xfrm>
          <a:prstGeom prst="rect">
            <a:avLst/>
          </a:prstGeom>
        </p:spPr>
      </p:pic>
      <p:pic>
        <p:nvPicPr>
          <p:cNvPr id="11" name="Рисунок 11">
            <a:extLst>
              <a:ext uri="{FF2B5EF4-FFF2-40B4-BE49-F238E27FC236}">
                <a16:creationId xmlns:a16="http://schemas.microsoft.com/office/drawing/2014/main" xmlns="" id="{EE5C54A5-0EBE-DE4A-9A47-3885B3A61F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861" y="0"/>
            <a:ext cx="2150278" cy="2455844"/>
          </a:xfrm>
          <a:prstGeom prst="rect">
            <a:avLst/>
          </a:prstGeom>
        </p:spPr>
      </p:pic>
      <p:pic>
        <p:nvPicPr>
          <p:cNvPr id="13" name="Рисунок 13">
            <a:extLst>
              <a:ext uri="{FF2B5EF4-FFF2-40B4-BE49-F238E27FC236}">
                <a16:creationId xmlns:a16="http://schemas.microsoft.com/office/drawing/2014/main" xmlns="" id="{61F1922F-4573-DB45-AC19-22BA793A2F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325" y="3524449"/>
            <a:ext cx="2651580" cy="3333551"/>
          </a:xfrm>
          <a:prstGeom prst="rect">
            <a:avLst/>
          </a:prstGeom>
        </p:spPr>
      </p:pic>
      <p:pic>
        <p:nvPicPr>
          <p:cNvPr id="15" name="Рисунок 15">
            <a:extLst>
              <a:ext uri="{FF2B5EF4-FFF2-40B4-BE49-F238E27FC236}">
                <a16:creationId xmlns:a16="http://schemas.microsoft.com/office/drawing/2014/main" xmlns="" id="{B6FE2205-C1E0-FB46-8336-F6C2C0C5EB1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7734">
            <a:off x="2461878" y="767478"/>
            <a:ext cx="2011118" cy="252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938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9E161ABE-5769-154A-BBEC-5BD1DDA18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0" y="1357319"/>
            <a:ext cx="6050460" cy="5500682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2D5BED3C-F10A-B246-BA5C-23109498B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50AE1F6-E7B0-A045-A5C3-45C1204284BD}"/>
              </a:ext>
            </a:extLst>
          </p:cNvPr>
          <p:cNvSpPr txBox="1"/>
          <p:nvPr/>
        </p:nvSpPr>
        <p:spPr>
          <a:xfrm rot="5400000" flipV="1">
            <a:off x="1457219" y="2222437"/>
            <a:ext cx="9050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10054E-00AC-E045-B31A-6A4DE61FD4C4}"/>
              </a:ext>
            </a:extLst>
          </p:cNvPr>
          <p:cNvSpPr txBox="1"/>
          <p:nvPr/>
        </p:nvSpPr>
        <p:spPr>
          <a:xfrm>
            <a:off x="0" y="125835"/>
            <a:ext cx="59012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/>
              <a:t>Проведи пальчиком дорогу от олененка  к Деду Морозу. Найди трассу по которой Дед Мороз доберётся до дома. </a:t>
            </a:r>
          </a:p>
        </p:txBody>
      </p:sp>
    </p:spTree>
    <p:extLst>
      <p:ext uri="{BB962C8B-B14F-4D97-AF65-F5344CB8AC3E}">
        <p14:creationId xmlns:p14="http://schemas.microsoft.com/office/powerpoint/2010/main" val="3673175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73EBB173-92C6-1742-9633-BE3297E9C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042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62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04B0332C-39A1-7D4E-B1FC-1CAC6FC1D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608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27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32069DB-3AEA-914E-9342-BF9C871FEC01}"/>
              </a:ext>
            </a:extLst>
          </p:cNvPr>
          <p:cNvSpPr txBox="1"/>
          <p:nvPr/>
        </p:nvSpPr>
        <p:spPr>
          <a:xfrm>
            <a:off x="0" y="-184665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_________________________________________________________________________________________________________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6A414F6-3348-554D-A91B-AD1A0580CB53}"/>
              </a:ext>
            </a:extLst>
          </p:cNvPr>
          <p:cNvSpPr txBox="1"/>
          <p:nvPr/>
        </p:nvSpPr>
        <p:spPr>
          <a:xfrm rot="5400000">
            <a:off x="-2818301" y="2818301"/>
            <a:ext cx="600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5794E48-1DAC-004D-8DE3-89A741291A8B}"/>
              </a:ext>
            </a:extLst>
          </p:cNvPr>
          <p:cNvSpPr txBox="1"/>
          <p:nvPr/>
        </p:nvSpPr>
        <p:spPr>
          <a:xfrm>
            <a:off x="0" y="484603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_________________________________________________________________________________________________________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5EAF0D9-F5BD-6F42-81F3-9CE91FF89F52}"/>
              </a:ext>
            </a:extLst>
          </p:cNvPr>
          <p:cNvSpPr txBox="1"/>
          <p:nvPr/>
        </p:nvSpPr>
        <p:spPr>
          <a:xfrm rot="5400000">
            <a:off x="9189033" y="2806033"/>
            <a:ext cx="600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23144D7-D4A0-2C4A-87F7-52EF0C723262}"/>
              </a:ext>
            </a:extLst>
          </p:cNvPr>
          <p:cNvSpPr txBox="1"/>
          <p:nvPr/>
        </p:nvSpPr>
        <p:spPr>
          <a:xfrm rot="5400000">
            <a:off x="1165747" y="2818301"/>
            <a:ext cx="600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F8863DD-CDB8-C941-ABD5-D96948CB8654}"/>
              </a:ext>
            </a:extLst>
          </p:cNvPr>
          <p:cNvSpPr txBox="1"/>
          <p:nvPr/>
        </p:nvSpPr>
        <p:spPr>
          <a:xfrm rot="5400000">
            <a:off x="5702492" y="2806033"/>
            <a:ext cx="600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FDE1477-C757-8B44-B38A-D8622CD0FD2A}"/>
              </a:ext>
            </a:extLst>
          </p:cNvPr>
          <p:cNvSpPr txBox="1"/>
          <p:nvPr/>
        </p:nvSpPr>
        <p:spPr>
          <a:xfrm>
            <a:off x="0" y="1548886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_________________________________________________________________________________________________________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CD9D2F2-445E-F348-8135-9641F7CC4D01}"/>
              </a:ext>
            </a:extLst>
          </p:cNvPr>
          <p:cNvSpPr txBox="1"/>
          <p:nvPr/>
        </p:nvSpPr>
        <p:spPr>
          <a:xfrm>
            <a:off x="0" y="3206248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_________________________________________________________________________________________________________</a:t>
            </a:r>
          </a:p>
        </p:txBody>
      </p:sp>
      <p:pic>
        <p:nvPicPr>
          <p:cNvPr id="19" name="Рисунок 19">
            <a:extLst>
              <a:ext uri="{FF2B5EF4-FFF2-40B4-BE49-F238E27FC236}">
                <a16:creationId xmlns:a16="http://schemas.microsoft.com/office/drawing/2014/main" xmlns="" id="{9599D68D-7909-D240-A893-3B396DFD00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95" y="159928"/>
            <a:ext cx="1423244" cy="1642056"/>
          </a:xfrm>
          <a:prstGeom prst="rect">
            <a:avLst/>
          </a:prstGeom>
        </p:spPr>
      </p:pic>
      <p:pic>
        <p:nvPicPr>
          <p:cNvPr id="21" name="Рисунок 21">
            <a:extLst>
              <a:ext uri="{FF2B5EF4-FFF2-40B4-BE49-F238E27FC236}">
                <a16:creationId xmlns:a16="http://schemas.microsoft.com/office/drawing/2014/main" xmlns="" id="{C8DF21A2-080D-5C4A-AD91-A3BE11E139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910" y="3573480"/>
            <a:ext cx="1318536" cy="1521249"/>
          </a:xfrm>
          <a:prstGeom prst="rect">
            <a:avLst/>
          </a:prstGeom>
        </p:spPr>
      </p:pic>
      <p:pic>
        <p:nvPicPr>
          <p:cNvPr id="24" name="Рисунок 21">
            <a:extLst>
              <a:ext uri="{FF2B5EF4-FFF2-40B4-BE49-F238E27FC236}">
                <a16:creationId xmlns:a16="http://schemas.microsoft.com/office/drawing/2014/main" xmlns="" id="{E2C1AD1E-4C9C-5A4A-9162-5FEBB3E81E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943" y="5307694"/>
            <a:ext cx="1312223" cy="1513964"/>
          </a:xfrm>
          <a:prstGeom prst="rect">
            <a:avLst/>
          </a:prstGeom>
        </p:spPr>
      </p:pic>
      <p:pic>
        <p:nvPicPr>
          <p:cNvPr id="25" name="Рисунок 25">
            <a:extLst>
              <a:ext uri="{FF2B5EF4-FFF2-40B4-BE49-F238E27FC236}">
                <a16:creationId xmlns:a16="http://schemas.microsoft.com/office/drawing/2014/main" xmlns="" id="{BBB01F5E-C297-D045-9212-C8099AA8A7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11" y="3575580"/>
            <a:ext cx="1710556" cy="1130868"/>
          </a:xfrm>
          <a:prstGeom prst="rect">
            <a:avLst/>
          </a:prstGeom>
        </p:spPr>
      </p:pic>
      <p:pic>
        <p:nvPicPr>
          <p:cNvPr id="28" name="Рисунок 25">
            <a:extLst>
              <a:ext uri="{FF2B5EF4-FFF2-40B4-BE49-F238E27FC236}">
                <a16:creationId xmlns:a16="http://schemas.microsoft.com/office/drawing/2014/main" xmlns="" id="{C0977A37-ED12-AB4A-AD3F-624CD11A20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367" y="5727132"/>
            <a:ext cx="1710556" cy="1130868"/>
          </a:xfrm>
          <a:prstGeom prst="rect">
            <a:avLst/>
          </a:prstGeom>
        </p:spPr>
      </p:pic>
      <p:pic>
        <p:nvPicPr>
          <p:cNvPr id="30" name="Рисунок 25">
            <a:extLst>
              <a:ext uri="{FF2B5EF4-FFF2-40B4-BE49-F238E27FC236}">
                <a16:creationId xmlns:a16="http://schemas.microsoft.com/office/drawing/2014/main" xmlns="" id="{B96CB8C1-B55F-044F-B22C-009DA30F63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953" y="2128595"/>
            <a:ext cx="1710556" cy="1130868"/>
          </a:xfrm>
          <a:prstGeom prst="rect">
            <a:avLst/>
          </a:prstGeom>
        </p:spPr>
      </p:pic>
      <p:pic>
        <p:nvPicPr>
          <p:cNvPr id="31" name="Рисунок 31">
            <a:extLst>
              <a:ext uri="{FF2B5EF4-FFF2-40B4-BE49-F238E27FC236}">
                <a16:creationId xmlns:a16="http://schemas.microsoft.com/office/drawing/2014/main" xmlns="" id="{76D91ABD-6BEC-9C45-B992-E6369765CA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658" y="260856"/>
            <a:ext cx="1872555" cy="1301178"/>
          </a:xfrm>
          <a:prstGeom prst="rect">
            <a:avLst/>
          </a:prstGeom>
        </p:spPr>
      </p:pic>
      <p:pic>
        <p:nvPicPr>
          <p:cNvPr id="36" name="Рисунок 31">
            <a:extLst>
              <a:ext uri="{FF2B5EF4-FFF2-40B4-BE49-F238E27FC236}">
                <a16:creationId xmlns:a16="http://schemas.microsoft.com/office/drawing/2014/main" xmlns="" id="{5DF1897C-0996-444A-93B1-02BB423DF27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881" y="2083404"/>
            <a:ext cx="1872555" cy="1301178"/>
          </a:xfrm>
          <a:prstGeom prst="rect">
            <a:avLst/>
          </a:prstGeom>
        </p:spPr>
      </p:pic>
      <p:pic>
        <p:nvPicPr>
          <p:cNvPr id="38" name="Рисунок 31">
            <a:extLst>
              <a:ext uri="{FF2B5EF4-FFF2-40B4-BE49-F238E27FC236}">
                <a16:creationId xmlns:a16="http://schemas.microsoft.com/office/drawing/2014/main" xmlns="" id="{D426F6DA-062A-BB40-BE4C-1136651844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123" y="5540010"/>
            <a:ext cx="1872555" cy="1301178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5E5E722C-7961-8C4D-BE7E-994A3B4F6024}"/>
              </a:ext>
            </a:extLst>
          </p:cNvPr>
          <p:cNvSpPr txBox="1"/>
          <p:nvPr/>
        </p:nvSpPr>
        <p:spPr>
          <a:xfrm>
            <a:off x="5993638" y="5464061"/>
            <a:ext cx="54236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Новогоднее судоку. Расставь так оставшиеся вне судоку предметы, чтобы по вертикали и диагонали они не повторялись </a:t>
            </a:r>
          </a:p>
        </p:txBody>
      </p:sp>
    </p:spTree>
    <p:extLst>
      <p:ext uri="{BB962C8B-B14F-4D97-AF65-F5344CB8AC3E}">
        <p14:creationId xmlns:p14="http://schemas.microsoft.com/office/powerpoint/2010/main" val="2287133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8535CC3E-8992-F743-8658-5A138764B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20673" cy="4267695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2484416A-9FAF-8E4B-8C17-F0C3C3166E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2"/>
            <a:ext cx="2820673" cy="4267695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xmlns="" id="{71E4CEC1-53D9-494C-B647-E81241164D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-1"/>
            <a:ext cx="2820673" cy="4267695"/>
          </a:xfrm>
          <a:prstGeom prst="rect">
            <a:avLst/>
          </a:prstGeom>
        </p:spPr>
      </p:pic>
      <p:pic>
        <p:nvPicPr>
          <p:cNvPr id="13" name="Рисунок 13">
            <a:extLst>
              <a:ext uri="{FF2B5EF4-FFF2-40B4-BE49-F238E27FC236}">
                <a16:creationId xmlns:a16="http://schemas.microsoft.com/office/drawing/2014/main" xmlns="" id="{F2692673-4D12-5D45-8327-D0B205698B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3406"/>
            <a:ext cx="2820673" cy="41158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1BE1633-5E3F-4447-85DE-014A5D83CEF3}"/>
              </a:ext>
            </a:extLst>
          </p:cNvPr>
          <p:cNvSpPr txBox="1"/>
          <p:nvPr/>
        </p:nvSpPr>
        <p:spPr>
          <a:xfrm rot="5400000" flipV="1">
            <a:off x="1457219" y="2222437"/>
            <a:ext cx="9050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77A5996-BC81-5146-97ED-35C2E67C5147}"/>
              </a:ext>
            </a:extLst>
          </p:cNvPr>
          <p:cNvSpPr txBox="1"/>
          <p:nvPr/>
        </p:nvSpPr>
        <p:spPr>
          <a:xfrm>
            <a:off x="187875" y="5362162"/>
            <a:ext cx="52655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Найди такой же предмет, как в рамочке. Поразмышляйте с малышом, почему подходит именно этот и что отличного в других. </a:t>
            </a:r>
          </a:p>
        </p:txBody>
      </p:sp>
    </p:spTree>
    <p:extLst>
      <p:ext uri="{BB962C8B-B14F-4D97-AF65-F5344CB8AC3E}">
        <p14:creationId xmlns:p14="http://schemas.microsoft.com/office/powerpoint/2010/main" val="1694303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A4D9313-1411-DD4F-AEDD-D6FBF612CD96}"/>
              </a:ext>
            </a:extLst>
          </p:cNvPr>
          <p:cNvSpPr txBox="1"/>
          <p:nvPr/>
        </p:nvSpPr>
        <p:spPr>
          <a:xfrm>
            <a:off x="0" y="0"/>
            <a:ext cx="11726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/>
              <a:t>«Зима в лесу». Игра на липучках. Два уровня сложности: тень (для более младших деток), без тени (для деток старше)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EF4C06BE-7C44-1646-83B7-9BACF060D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7886"/>
            <a:ext cx="12192000" cy="615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157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1D4198DF-5A2F-D949-A54B-5153A0FB5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12" y="0"/>
            <a:ext cx="12219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699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7E446C58-A3C3-B743-862A-1B65315A0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597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3A7E3BA-21C9-A54D-8FD8-92185A56337A}"/>
              </a:ext>
            </a:extLst>
          </p:cNvPr>
          <p:cNvSpPr txBox="1"/>
          <p:nvPr/>
        </p:nvSpPr>
        <p:spPr>
          <a:xfrm>
            <a:off x="314866" y="67"/>
            <a:ext cx="11930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/>
              <a:t>Пластилиновая заплатка. Не требует ламинации. Подходит как для краски, так и для пластилина. 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6617DDAB-AB2F-8944-82E7-610F2E29E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6" y="600233"/>
            <a:ext cx="5543303" cy="6057645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5474029A-2358-3247-9F0A-9CE0B02C23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537" y="1261753"/>
            <a:ext cx="4404639" cy="472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4656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BF1D71F6-B88D-3243-ACCA-FFAF4ADEC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00963" cy="5418667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BDDC0A7E-E740-3A44-8CED-7C07CC7D2F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946" y="0"/>
            <a:ext cx="4412054" cy="5689696"/>
          </a:xfrm>
          <a:prstGeom prst="rect">
            <a:avLst/>
          </a:prstGeom>
        </p:spPr>
      </p:pic>
      <p:pic>
        <p:nvPicPr>
          <p:cNvPr id="8" name="Рисунок 8">
            <a:extLst>
              <a:ext uri="{FF2B5EF4-FFF2-40B4-BE49-F238E27FC236}">
                <a16:creationId xmlns:a16="http://schemas.microsoft.com/office/drawing/2014/main" xmlns="" id="{35573D72-874A-294E-8D76-0278CCE71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055" y="1439333"/>
            <a:ext cx="3361410" cy="54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7917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6061E286-64F7-E146-A68E-802C74759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0"/>
            <a:ext cx="6096002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C31F9D5-66D1-BD42-A023-9342BC211ED4}"/>
              </a:ext>
            </a:extLst>
          </p:cNvPr>
          <p:cNvSpPr txBox="1"/>
          <p:nvPr/>
        </p:nvSpPr>
        <p:spPr>
          <a:xfrm rot="5400000" flipV="1">
            <a:off x="1457219" y="2222437"/>
            <a:ext cx="9050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</a:t>
            </a:r>
          </a:p>
        </p:txBody>
      </p:sp>
      <p:pic>
        <p:nvPicPr>
          <p:cNvPr id="10" name="Рисунок 10">
            <a:extLst>
              <a:ext uri="{FF2B5EF4-FFF2-40B4-BE49-F238E27FC236}">
                <a16:creationId xmlns:a16="http://schemas.microsoft.com/office/drawing/2014/main" xmlns="" id="{B91F3A10-E7C9-9A43-A68B-60A840F50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221"/>
            <a:ext cx="5797671" cy="678377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43164C2-3E6C-0B4D-916E-277E51FEDB17}"/>
              </a:ext>
            </a:extLst>
          </p:cNvPr>
          <p:cNvSpPr txBox="1"/>
          <p:nvPr/>
        </p:nvSpPr>
        <p:spPr>
          <a:xfrm rot="16200000">
            <a:off x="3392131" y="3228944"/>
            <a:ext cx="5109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/>
              <a:t>Раскраска. Распечатай и раскрась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9455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1F22CD58-88D6-A349-B005-AE901134D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2227"/>
            <a:ext cx="5826331" cy="6713545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1195F96A-1B86-754D-9E2E-D9FB277B0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510" y="72227"/>
            <a:ext cx="5009490" cy="67135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D7CFA92-0B55-6B44-8334-2972B78DFDE7}"/>
              </a:ext>
            </a:extLst>
          </p:cNvPr>
          <p:cNvSpPr txBox="1"/>
          <p:nvPr/>
        </p:nvSpPr>
        <p:spPr>
          <a:xfrm rot="5400000" flipV="1">
            <a:off x="1457219" y="2222437"/>
            <a:ext cx="9050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4091767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76696ED1-7601-614D-A6B9-7C250D5AC4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29AF4C30-E204-3F41-B664-A4928F0C3D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080" y="90783"/>
            <a:ext cx="5448920" cy="66764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C933DA7-A788-404D-B50E-82D6BD98CDE2}"/>
              </a:ext>
            </a:extLst>
          </p:cNvPr>
          <p:cNvSpPr txBox="1"/>
          <p:nvPr/>
        </p:nvSpPr>
        <p:spPr>
          <a:xfrm rot="5400000" flipV="1">
            <a:off x="1457219" y="2222437"/>
            <a:ext cx="9050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8695020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</Words>
  <Application>Microsoft Office PowerPoint</Application>
  <PresentationFormat>Произвольный</PresentationFormat>
  <Paragraphs>37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marisha19-85@yandex.ru</dc:creator>
  <cp:lastModifiedBy>S</cp:lastModifiedBy>
  <cp:revision>15</cp:revision>
  <dcterms:created xsi:type="dcterms:W3CDTF">2019-12-01T19:32:43Z</dcterms:created>
  <dcterms:modified xsi:type="dcterms:W3CDTF">2022-04-25T11:26:19Z</dcterms:modified>
</cp:coreProperties>
</file>