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3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504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E7CE92B-5ADE-EF49-832B-A26E4379F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3E096A7-E65D-0446-9154-980F0FE7B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5EC4631-2CB9-CB48-BC23-D166E11AC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81C5800-051D-5942-8EAE-523D47AAE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1C0E64-7EDA-F146-BD4B-689130E6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902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F0CE88-A5EF-594B-A441-258767CC2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5AF36C0-32C1-F548-8156-215EB186E5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3C459EC-E658-F54B-9B44-3DB70A1E9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997A22A-5331-D54A-BF01-D3D9D349D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419264C-1CBD-7840-B5E4-DB63ED3C0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830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20C8B3-A6A8-C24A-85C7-4F987DE37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9E1F775-5D81-2E44-830E-98544DA30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7FD412E-E84F-3C40-90D8-2A052D796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6835BC7-580B-D943-80BA-9B767945B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9C7A60B-FC2B-4B4C-83F0-4ED738EB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969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1AD494-E177-9343-ADE9-32C558415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A83A9D9-D61B-704A-91A6-81173A5AEF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511FC5B-71FC-7642-A638-0DCBDDF29E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10B3BB6-A795-0F42-AA75-CB287FC46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3016DA-BCB9-DC40-893F-0C70C7A27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F50B1E2-A5BE-5548-AB01-0064EB397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15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D2892A6-C93D-8B44-9FEA-24F718FD06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BB6B2B5-CB9F-E74E-95A6-2A3B5F8781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8049719-161A-0543-AABF-07EA779653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B49EA8D1-765F-8142-B27E-26CB134603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49BB43B-9D18-794B-910A-CB7C179C04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3569200-2EDE-494A-AF64-8333CEA4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4182174-8201-6648-B83C-1F681D166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5E173697-6D1D-DC47-A80C-9E03F39D3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465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26CE60-DD15-AA42-999F-F92C4BEF5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BD48C4B7-8D0B-2F4A-9C25-E74A243A8E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70E4B19-98AA-A145-B405-676B11E33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750C53E-3D41-254A-A52C-17E34BE11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4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ED704A9-AA62-0D45-B854-E5E3F8939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83EDD26-FF22-0048-9880-A5F727CE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D7819C6-03CC-8544-99B1-15F1EF9BF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286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B8FFAE-4ABA-204D-BD3D-A28E6AAE4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B54C99A-C006-B844-81C5-EAF3EE807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D961282-A655-3944-A380-ECCD9C158B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0819298-5F57-5347-B077-296FB272F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254C9D3-E8FE-F34D-A8BA-5FC80E95B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F87597F-BE25-4E44-ACB9-5D22D3277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082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D1D390C-40DE-AE43-86B5-DD8FC3DA4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E82C459C-3ECC-F04C-BD9B-5A6926D11D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F63DE13A-B0E8-6349-BB6F-785227AE26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D72FEFC-2381-DB4F-AB1E-CBFD586A6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14DA5C3-A092-7E4F-A6F6-4846B7D81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DCA6AA3-AFA5-874B-83B0-95C2B2DA4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272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0AA2B7-B074-F74E-A849-1D9893139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EB08691-4E2C-E844-886E-80332DCC4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7F58928-56A5-9848-94DA-56B199C20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6C00389-F80A-A74B-A9D7-56D842862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0B03E51-3479-BF4F-AF01-29AEE6D2C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810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7570019-2D03-B349-A70C-38036A647C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3666E02-47B5-AE47-89FA-23AC564C4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25E0568-8C22-B94D-8EDD-71314684A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9105C85-2207-7749-BF0E-237C928D7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7B424EF-527B-664E-A319-5F281A27A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444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A4D780-DED0-C84C-84FE-FF9614DAB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099ABDF-64E8-1B42-BB79-34658D5E40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78B96C7-129A-D54C-82D5-972AF1E18C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61F99-E810-B647-B891-E0B6A50059DA}" type="datetimeFigureOut">
              <a:rPr lang="ru-RU" smtClean="0"/>
              <a:t>25.04.2022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901437B-27C1-7C4C-A7F8-44E312F0A5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14DE623-EA49-8E4D-9150-1D609D122C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4FF620-9DDC-894D-9A8C-272D4EE09D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535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5.jpeg"/><Relationship Id="rId7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21529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3364554" y="438728"/>
            <a:ext cx="5489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Варим</a:t>
            </a:r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суп. Что лишнее?  </a:t>
            </a:r>
          </a:p>
        </p:txBody>
      </p:sp>
      <p:pic>
        <p:nvPicPr>
          <p:cNvPr id="3" name="Рисунок 4">
            <a:extLst>
              <a:ext uri="{FF2B5EF4-FFF2-40B4-BE49-F238E27FC236}">
                <a16:creationId xmlns:a16="http://schemas.microsoft.com/office/drawing/2014/main" xmlns="" id="{47996C15-15CC-EE48-A92B-A0EA0B05B7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47" y="1067075"/>
            <a:ext cx="2530876" cy="2467533"/>
          </a:xfrm>
          <a:prstGeom prst="rect">
            <a:avLst/>
          </a:prstGeom>
        </p:spPr>
      </p:pic>
      <p:pic>
        <p:nvPicPr>
          <p:cNvPr id="11" name="Рисунок 12">
            <a:extLst>
              <a:ext uri="{FF2B5EF4-FFF2-40B4-BE49-F238E27FC236}">
                <a16:creationId xmlns:a16="http://schemas.microsoft.com/office/drawing/2014/main" xmlns="" id="{51564B1E-F2FE-194F-B406-F39A224F363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645" y="4014274"/>
            <a:ext cx="2705355" cy="2319309"/>
          </a:xfrm>
          <a:prstGeom prst="rect">
            <a:avLst/>
          </a:prstGeom>
        </p:spPr>
      </p:pic>
      <p:pic>
        <p:nvPicPr>
          <p:cNvPr id="15" name="Рисунок 17">
            <a:extLst>
              <a:ext uri="{FF2B5EF4-FFF2-40B4-BE49-F238E27FC236}">
                <a16:creationId xmlns:a16="http://schemas.microsoft.com/office/drawing/2014/main" xmlns="" id="{C8147B04-7B0C-EA49-97F3-0F91B5ACBA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527" y="4297205"/>
            <a:ext cx="2504458" cy="2002901"/>
          </a:xfrm>
          <a:prstGeom prst="rect">
            <a:avLst/>
          </a:prstGeom>
        </p:spPr>
      </p:pic>
      <p:pic>
        <p:nvPicPr>
          <p:cNvPr id="19" name="Рисунок 19">
            <a:extLst>
              <a:ext uri="{FF2B5EF4-FFF2-40B4-BE49-F238E27FC236}">
                <a16:creationId xmlns:a16="http://schemas.microsoft.com/office/drawing/2014/main" xmlns="" id="{CFA43D9E-611D-0E48-86F0-FD54E10791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459" y="3946329"/>
            <a:ext cx="1840626" cy="2512116"/>
          </a:xfrm>
          <a:prstGeom prst="rect">
            <a:avLst/>
          </a:prstGeom>
        </p:spPr>
      </p:pic>
      <p:pic>
        <p:nvPicPr>
          <p:cNvPr id="21" name="Рисунок 21">
            <a:extLst>
              <a:ext uri="{FF2B5EF4-FFF2-40B4-BE49-F238E27FC236}">
                <a16:creationId xmlns:a16="http://schemas.microsoft.com/office/drawing/2014/main" xmlns="" id="{B910657A-9137-484D-9B3E-32CB071536C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344" y="1050616"/>
            <a:ext cx="2578627" cy="2500449"/>
          </a:xfrm>
          <a:prstGeom prst="rect">
            <a:avLst/>
          </a:prstGeom>
        </p:spPr>
      </p:pic>
      <p:pic>
        <p:nvPicPr>
          <p:cNvPr id="23" name="Рисунок 23">
            <a:extLst>
              <a:ext uri="{FF2B5EF4-FFF2-40B4-BE49-F238E27FC236}">
                <a16:creationId xmlns:a16="http://schemas.microsoft.com/office/drawing/2014/main" xmlns="" id="{6FB7B682-CE30-7840-AA1B-105CFCBF6B0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836" y="1114109"/>
            <a:ext cx="5975873" cy="2750156"/>
          </a:xfrm>
          <a:prstGeom prst="rect">
            <a:avLst/>
          </a:prstGeom>
        </p:spPr>
      </p:pic>
      <p:pic>
        <p:nvPicPr>
          <p:cNvPr id="2" name="Рисунок 17">
            <a:extLst>
              <a:ext uri="{FF2B5EF4-FFF2-40B4-BE49-F238E27FC236}">
                <a16:creationId xmlns:a16="http://schemas.microsoft.com/office/drawing/2014/main" xmlns="" id="{22941CFA-17B4-7C40-96EB-734FF4DD9CD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47" y="4032655"/>
            <a:ext cx="2467496" cy="233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981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21529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9">
            <a:extLst>
              <a:ext uri="{FF2B5EF4-FFF2-40B4-BE49-F238E27FC236}">
                <a16:creationId xmlns:a16="http://schemas.microsoft.com/office/drawing/2014/main" xmlns="" id="{CFA43D9E-611D-0E48-86F0-FD54E10791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72" y="3924803"/>
            <a:ext cx="1840626" cy="2512116"/>
          </a:xfrm>
          <a:prstGeom prst="rect">
            <a:avLst/>
          </a:prstGeom>
        </p:spPr>
      </p:pic>
      <p:pic>
        <p:nvPicPr>
          <p:cNvPr id="5" name="Рисунок 8">
            <a:extLst>
              <a:ext uri="{FF2B5EF4-FFF2-40B4-BE49-F238E27FC236}">
                <a16:creationId xmlns:a16="http://schemas.microsoft.com/office/drawing/2014/main" xmlns="" id="{00CE1B54-F3E0-0048-8430-06A078A71F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624" y="4168345"/>
            <a:ext cx="2526068" cy="201116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2902036" y="178533"/>
            <a:ext cx="6415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Готовим салат . Что лишнее?  </a:t>
            </a:r>
          </a:p>
        </p:txBody>
      </p:sp>
      <p:pic>
        <p:nvPicPr>
          <p:cNvPr id="13" name="Рисунок 17">
            <a:extLst>
              <a:ext uri="{FF2B5EF4-FFF2-40B4-BE49-F238E27FC236}">
                <a16:creationId xmlns:a16="http://schemas.microsoft.com/office/drawing/2014/main" xmlns="" id="{337792FC-C326-824B-AF34-D44CACF225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99" y="1067075"/>
            <a:ext cx="2678078" cy="2391118"/>
          </a:xfrm>
          <a:prstGeom prst="rect">
            <a:avLst/>
          </a:prstGeom>
        </p:spPr>
      </p:pic>
      <p:pic>
        <p:nvPicPr>
          <p:cNvPr id="20" name="Рисунок 21">
            <a:extLst>
              <a:ext uri="{FF2B5EF4-FFF2-40B4-BE49-F238E27FC236}">
                <a16:creationId xmlns:a16="http://schemas.microsoft.com/office/drawing/2014/main" xmlns="" id="{5D0BCFD0-B059-2145-AF53-88D3764C60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5803" y="4437739"/>
            <a:ext cx="2514100" cy="1738366"/>
          </a:xfrm>
          <a:prstGeom prst="rect">
            <a:avLst/>
          </a:prstGeom>
        </p:spPr>
      </p:pic>
      <p:pic>
        <p:nvPicPr>
          <p:cNvPr id="24" name="Рисунок 24">
            <a:extLst>
              <a:ext uri="{FF2B5EF4-FFF2-40B4-BE49-F238E27FC236}">
                <a16:creationId xmlns:a16="http://schemas.microsoft.com/office/drawing/2014/main" xmlns="" id="{C471578E-B28C-1E4E-B02A-9577FADEB0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909" y="1067075"/>
            <a:ext cx="2193689" cy="2361925"/>
          </a:xfrm>
          <a:prstGeom prst="rect">
            <a:avLst/>
          </a:prstGeom>
        </p:spPr>
      </p:pic>
      <p:pic>
        <p:nvPicPr>
          <p:cNvPr id="30" name="Рисунок 30">
            <a:extLst>
              <a:ext uri="{FF2B5EF4-FFF2-40B4-BE49-F238E27FC236}">
                <a16:creationId xmlns:a16="http://schemas.microsoft.com/office/drawing/2014/main" xmlns="" id="{F2D251B9-3CE9-5341-B0D1-13FB77DE534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989" y="3919350"/>
            <a:ext cx="1891534" cy="2401100"/>
          </a:xfrm>
          <a:prstGeom prst="rect">
            <a:avLst/>
          </a:prstGeom>
        </p:spPr>
      </p:pic>
      <p:pic>
        <p:nvPicPr>
          <p:cNvPr id="34" name="Рисунок 34">
            <a:extLst>
              <a:ext uri="{FF2B5EF4-FFF2-40B4-BE49-F238E27FC236}">
                <a16:creationId xmlns:a16="http://schemas.microsoft.com/office/drawing/2014/main" xmlns="" id="{E32123AC-FBA1-D044-8526-B2639086F8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803" y="1017058"/>
            <a:ext cx="5212896" cy="255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25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21529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1969142" y="265209"/>
            <a:ext cx="8713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Готовим фруктовый компот . Что лишнее?  </a:t>
            </a:r>
          </a:p>
        </p:txBody>
      </p:sp>
      <p:pic>
        <p:nvPicPr>
          <p:cNvPr id="13" name="Рисунок 17">
            <a:extLst>
              <a:ext uri="{FF2B5EF4-FFF2-40B4-BE49-F238E27FC236}">
                <a16:creationId xmlns:a16="http://schemas.microsoft.com/office/drawing/2014/main" xmlns="" id="{337792FC-C326-824B-AF34-D44CACF225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290" y="3952392"/>
            <a:ext cx="2678078" cy="2391118"/>
          </a:xfrm>
          <a:prstGeom prst="rect">
            <a:avLst/>
          </a:prstGeom>
        </p:spPr>
      </p:pic>
      <p:pic>
        <p:nvPicPr>
          <p:cNvPr id="2" name="Рисунок 21">
            <a:extLst>
              <a:ext uri="{FF2B5EF4-FFF2-40B4-BE49-F238E27FC236}">
                <a16:creationId xmlns:a16="http://schemas.microsoft.com/office/drawing/2014/main" xmlns="" id="{90E6F5C7-FB68-464B-B3AA-F6D03FF1D3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803" y="3957996"/>
            <a:ext cx="2578627" cy="2500449"/>
          </a:xfrm>
          <a:prstGeom prst="rect">
            <a:avLst/>
          </a:prstGeom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xmlns="" id="{2DCB5F27-70A6-6C45-8464-C04CA20A70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08" y="1357650"/>
            <a:ext cx="2578627" cy="2071350"/>
          </a:xfrm>
          <a:prstGeom prst="rect">
            <a:avLst/>
          </a:prstGeom>
        </p:spPr>
      </p:pic>
      <p:pic>
        <p:nvPicPr>
          <p:cNvPr id="11" name="Рисунок 17">
            <a:extLst>
              <a:ext uri="{FF2B5EF4-FFF2-40B4-BE49-F238E27FC236}">
                <a16:creationId xmlns:a16="http://schemas.microsoft.com/office/drawing/2014/main" xmlns="" id="{CCC0F5E6-3D2C-DE41-91A8-2BE02194882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718" y="4056996"/>
            <a:ext cx="2725053" cy="2302448"/>
          </a:xfrm>
          <a:prstGeom prst="rect">
            <a:avLst/>
          </a:prstGeom>
        </p:spPr>
      </p:pic>
      <p:pic>
        <p:nvPicPr>
          <p:cNvPr id="19" name="Рисунок 19">
            <a:extLst>
              <a:ext uri="{FF2B5EF4-FFF2-40B4-BE49-F238E27FC236}">
                <a16:creationId xmlns:a16="http://schemas.microsoft.com/office/drawing/2014/main" xmlns="" id="{443E06E6-94B1-0A41-8F1B-1F7D451B39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14" y="4219994"/>
            <a:ext cx="2475863" cy="1976452"/>
          </a:xfrm>
          <a:prstGeom prst="rect">
            <a:avLst/>
          </a:prstGeom>
        </p:spPr>
      </p:pic>
      <p:pic>
        <p:nvPicPr>
          <p:cNvPr id="21" name="Рисунок 21">
            <a:extLst>
              <a:ext uri="{FF2B5EF4-FFF2-40B4-BE49-F238E27FC236}">
                <a16:creationId xmlns:a16="http://schemas.microsoft.com/office/drawing/2014/main" xmlns="" id="{7958AE63-D693-BE43-86BA-C6C87D77DA6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007" y="1077733"/>
            <a:ext cx="5953199" cy="2500449"/>
          </a:xfrm>
          <a:prstGeom prst="rect">
            <a:avLst/>
          </a:prstGeom>
        </p:spPr>
      </p:pic>
      <p:pic>
        <p:nvPicPr>
          <p:cNvPr id="23" name="Рисунок 23">
            <a:extLst>
              <a:ext uri="{FF2B5EF4-FFF2-40B4-BE49-F238E27FC236}">
                <a16:creationId xmlns:a16="http://schemas.microsoft.com/office/drawing/2014/main" xmlns="" id="{B34E44BD-D42D-7848-97D0-67F6CFF851A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99" y="1168392"/>
            <a:ext cx="2692517" cy="215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06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21529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2699492" y="301783"/>
            <a:ext cx="8713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Готовим ягодный морс. Что лишнее? 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xmlns="" id="{089E9F4D-2B0F-6F48-AAC7-AEC9F36D68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09" y="4208563"/>
            <a:ext cx="2581240" cy="1930731"/>
          </a:xfrm>
          <a:prstGeom prst="rect">
            <a:avLst/>
          </a:prstGeom>
        </p:spPr>
      </p:pic>
      <p:pic>
        <p:nvPicPr>
          <p:cNvPr id="7" name="Рисунок 8">
            <a:extLst>
              <a:ext uri="{FF2B5EF4-FFF2-40B4-BE49-F238E27FC236}">
                <a16:creationId xmlns:a16="http://schemas.microsoft.com/office/drawing/2014/main" xmlns="" id="{C08EF6B3-5C06-FA4F-BF87-52A5C446C2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059" y="1473360"/>
            <a:ext cx="2663197" cy="1799853"/>
          </a:xfrm>
          <a:prstGeom prst="rect">
            <a:avLst/>
          </a:prstGeom>
        </p:spPr>
      </p:pic>
      <p:pic>
        <p:nvPicPr>
          <p:cNvPr id="11" name="Рисунок 14">
            <a:extLst>
              <a:ext uri="{FF2B5EF4-FFF2-40B4-BE49-F238E27FC236}">
                <a16:creationId xmlns:a16="http://schemas.microsoft.com/office/drawing/2014/main" xmlns="" id="{68B670E5-2D1F-9147-A3C5-FC15BBB1A9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243" y="4092470"/>
            <a:ext cx="2612757" cy="2177267"/>
          </a:xfrm>
          <a:prstGeom prst="rect">
            <a:avLst/>
          </a:prstGeom>
        </p:spPr>
      </p:pic>
      <p:pic>
        <p:nvPicPr>
          <p:cNvPr id="20" name="Рисунок 12">
            <a:extLst>
              <a:ext uri="{FF2B5EF4-FFF2-40B4-BE49-F238E27FC236}">
                <a16:creationId xmlns:a16="http://schemas.microsoft.com/office/drawing/2014/main" xmlns="" id="{FC9679AC-B3D6-884E-8EE3-ED103939BB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93" y="3950428"/>
            <a:ext cx="2705355" cy="2319309"/>
          </a:xfrm>
          <a:prstGeom prst="rect">
            <a:avLst/>
          </a:prstGeom>
        </p:spPr>
      </p:pic>
      <p:pic>
        <p:nvPicPr>
          <p:cNvPr id="22" name="Рисунок 22">
            <a:extLst>
              <a:ext uri="{FF2B5EF4-FFF2-40B4-BE49-F238E27FC236}">
                <a16:creationId xmlns:a16="http://schemas.microsoft.com/office/drawing/2014/main" xmlns="" id="{25A93EB2-A784-084C-9854-828DAB07BA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65" y="1412069"/>
            <a:ext cx="2272127" cy="1777546"/>
          </a:xfrm>
          <a:prstGeom prst="rect">
            <a:avLst/>
          </a:prstGeom>
        </p:spPr>
      </p:pic>
      <p:pic>
        <p:nvPicPr>
          <p:cNvPr id="24" name="Рисунок 24">
            <a:extLst>
              <a:ext uri="{FF2B5EF4-FFF2-40B4-BE49-F238E27FC236}">
                <a16:creationId xmlns:a16="http://schemas.microsoft.com/office/drawing/2014/main" xmlns="" id="{68666C1D-9C7B-AC46-81BE-4D148F1AE0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465" y="4208563"/>
            <a:ext cx="2581240" cy="2015341"/>
          </a:xfrm>
          <a:prstGeom prst="rect">
            <a:avLst/>
          </a:prstGeom>
        </p:spPr>
      </p:pic>
      <p:pic>
        <p:nvPicPr>
          <p:cNvPr id="26" name="Рисунок 26">
            <a:extLst>
              <a:ext uri="{FF2B5EF4-FFF2-40B4-BE49-F238E27FC236}">
                <a16:creationId xmlns:a16="http://schemas.microsoft.com/office/drawing/2014/main" xmlns="" id="{1BC7834F-21C2-F24B-836E-97AC2BBF68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56" y="991556"/>
            <a:ext cx="5801888" cy="277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68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A429DCF-83BB-904A-8FA1-B2317EDA0D1A}"/>
              </a:ext>
            </a:extLst>
          </p:cNvPr>
          <p:cNvSpPr/>
          <p:nvPr/>
        </p:nvSpPr>
        <p:spPr>
          <a:xfrm>
            <a:off x="215294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8AC7C920-F3C6-DE4F-A717-C603EAFBB913}"/>
              </a:ext>
            </a:extLst>
          </p:cNvPr>
          <p:cNvSpPr/>
          <p:nvPr/>
        </p:nvSpPr>
        <p:spPr>
          <a:xfrm>
            <a:off x="215295" y="3896591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37EFD27-69C7-2C43-9397-9E0AFE85415A}"/>
              </a:ext>
            </a:extLst>
          </p:cNvPr>
          <p:cNvSpPr/>
          <p:nvPr/>
        </p:nvSpPr>
        <p:spPr>
          <a:xfrm>
            <a:off x="9295967" y="1023503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DD6C7DEB-0938-AB40-B01C-E6C0E2347AE8}"/>
              </a:ext>
            </a:extLst>
          </p:cNvPr>
          <p:cNvSpPr/>
          <p:nvPr/>
        </p:nvSpPr>
        <p:spPr>
          <a:xfrm>
            <a:off x="3336162" y="3903766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A594A8E-B2AD-9447-A2AE-AA7530E25450}"/>
              </a:ext>
            </a:extLst>
          </p:cNvPr>
          <p:cNvSpPr/>
          <p:nvPr/>
        </p:nvSpPr>
        <p:spPr>
          <a:xfrm>
            <a:off x="6316065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8672F0B-268E-994E-89B4-F88F9348BC05}"/>
              </a:ext>
            </a:extLst>
          </p:cNvPr>
          <p:cNvSpPr/>
          <p:nvPr/>
        </p:nvSpPr>
        <p:spPr>
          <a:xfrm>
            <a:off x="9295967" y="3896590"/>
            <a:ext cx="2773383" cy="25546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3D48EDC-1C95-214F-B461-2DD9B6FB956B}"/>
              </a:ext>
            </a:extLst>
          </p:cNvPr>
          <p:cNvSpPr txBox="1"/>
          <p:nvPr/>
        </p:nvSpPr>
        <p:spPr>
          <a:xfrm>
            <a:off x="3625143" y="431030"/>
            <a:ext cx="8713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Печём блины. Что лишнее?  </a:t>
            </a:r>
          </a:p>
        </p:txBody>
      </p:sp>
      <p:pic>
        <p:nvPicPr>
          <p:cNvPr id="3" name="Рисунок 4">
            <a:extLst>
              <a:ext uri="{FF2B5EF4-FFF2-40B4-BE49-F238E27FC236}">
                <a16:creationId xmlns:a16="http://schemas.microsoft.com/office/drawing/2014/main" xmlns="" id="{F84AC64D-E650-B94F-888D-6EEE60F48FA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5" y="3956461"/>
            <a:ext cx="1731085" cy="2308112"/>
          </a:xfrm>
          <a:prstGeom prst="rect">
            <a:avLst/>
          </a:prstGeom>
        </p:spPr>
      </p:pic>
      <p:pic>
        <p:nvPicPr>
          <p:cNvPr id="9" name="Рисунок 19">
            <a:extLst>
              <a:ext uri="{FF2B5EF4-FFF2-40B4-BE49-F238E27FC236}">
                <a16:creationId xmlns:a16="http://schemas.microsoft.com/office/drawing/2014/main" xmlns="" id="{92D2F33F-3B89-104E-82E0-3269589E05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345" y="1066066"/>
            <a:ext cx="1840626" cy="2512116"/>
          </a:xfrm>
          <a:prstGeom prst="rect">
            <a:avLst/>
          </a:prstGeom>
        </p:spPr>
      </p:pic>
      <p:pic>
        <p:nvPicPr>
          <p:cNvPr id="2" name="Рисунок 3">
            <a:extLst>
              <a:ext uri="{FF2B5EF4-FFF2-40B4-BE49-F238E27FC236}">
                <a16:creationId xmlns:a16="http://schemas.microsoft.com/office/drawing/2014/main" xmlns="" id="{582DF7B7-E3B0-9A48-9FAD-63F36BE88B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143" y="3956461"/>
            <a:ext cx="1913492" cy="2351061"/>
          </a:xfrm>
          <a:prstGeom prst="rect">
            <a:avLst/>
          </a:prstGeom>
        </p:spPr>
      </p:pic>
      <p:pic>
        <p:nvPicPr>
          <p:cNvPr id="5" name="Рисунок 6">
            <a:extLst>
              <a:ext uri="{FF2B5EF4-FFF2-40B4-BE49-F238E27FC236}">
                <a16:creationId xmlns:a16="http://schemas.microsoft.com/office/drawing/2014/main" xmlns="" id="{D12B9904-21D4-DB43-A675-00082E7096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89029" y="1134877"/>
            <a:ext cx="2105444" cy="2331929"/>
          </a:xfrm>
          <a:prstGeom prst="rect">
            <a:avLst/>
          </a:prstGeom>
        </p:spPr>
      </p:pic>
      <p:pic>
        <p:nvPicPr>
          <p:cNvPr id="11" name="Рисунок 24">
            <a:extLst>
              <a:ext uri="{FF2B5EF4-FFF2-40B4-BE49-F238E27FC236}">
                <a16:creationId xmlns:a16="http://schemas.microsoft.com/office/drawing/2014/main" xmlns="" id="{D7FE126C-BCFF-FE40-B0EC-98F519873C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813" y="3922075"/>
            <a:ext cx="2193689" cy="2361925"/>
          </a:xfrm>
          <a:prstGeom prst="rect">
            <a:avLst/>
          </a:prstGeom>
        </p:spPr>
      </p:pic>
      <p:pic>
        <p:nvPicPr>
          <p:cNvPr id="13" name="Рисунок 17">
            <a:extLst>
              <a:ext uri="{FF2B5EF4-FFF2-40B4-BE49-F238E27FC236}">
                <a16:creationId xmlns:a16="http://schemas.microsoft.com/office/drawing/2014/main" xmlns="" id="{A0F10C3F-7551-E64E-B85A-F7843AD5A63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255" y="4004197"/>
            <a:ext cx="2467496" cy="2339464"/>
          </a:xfrm>
          <a:prstGeom prst="rect">
            <a:avLst/>
          </a:prstGeom>
        </p:spPr>
      </p:pic>
      <p:pic>
        <p:nvPicPr>
          <p:cNvPr id="19" name="Рисунок 19">
            <a:extLst>
              <a:ext uri="{FF2B5EF4-FFF2-40B4-BE49-F238E27FC236}">
                <a16:creationId xmlns:a16="http://schemas.microsoft.com/office/drawing/2014/main" xmlns="" id="{57C68240-7FEC-8849-8A86-2C64FFB0FE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230" y="976001"/>
            <a:ext cx="4592777" cy="292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056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39D23EDA-737F-BC43-9C8B-E1B5F8DAD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199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904F4AA-E466-6044-8885-3A6AA0D0A36C}"/>
              </a:ext>
            </a:extLst>
          </p:cNvPr>
          <p:cNvSpPr txBox="1"/>
          <p:nvPr/>
        </p:nvSpPr>
        <p:spPr>
          <a:xfrm>
            <a:off x="1948295" y="538099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Печем вишневую булочку 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450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F1A99F83-7E61-8240-8C9E-6954A916C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DBF6053-1E61-E740-87C4-AA8DA9A5E359}"/>
              </a:ext>
            </a:extLst>
          </p:cNvPr>
          <p:cNvSpPr txBox="1"/>
          <p:nvPr/>
        </p:nvSpPr>
        <p:spPr>
          <a:xfrm>
            <a:off x="3321380" y="686541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Жарим рыбу 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0790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0854505D-1BCC-C24B-8837-88FC8C6E42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D30720A-D9F8-A341-A99B-2943479808DE}"/>
              </a:ext>
            </a:extLst>
          </p:cNvPr>
          <p:cNvSpPr txBox="1"/>
          <p:nvPr/>
        </p:nvSpPr>
        <p:spPr>
          <a:xfrm>
            <a:off x="5180981" y="2518311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9EBF711-FB03-7443-A54E-10B5F8A8ECF0}"/>
              </a:ext>
            </a:extLst>
          </p:cNvPr>
          <p:cNvSpPr txBox="1"/>
          <p:nvPr/>
        </p:nvSpPr>
        <p:spPr>
          <a:xfrm>
            <a:off x="2542061" y="674380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Готовим пюре с котлетами.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8956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C1B35EAD-9C6B-F84F-B082-14C47A22DE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5776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44F66D1-DDDE-AE49-85FC-02FC9A87333A}"/>
              </a:ext>
            </a:extLst>
          </p:cNvPr>
          <p:cNvSpPr txBox="1"/>
          <p:nvPr/>
        </p:nvSpPr>
        <p:spPr>
          <a:xfrm>
            <a:off x="5264480" y="2518311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722D90B-F615-034E-90DE-76D0064EE473}"/>
              </a:ext>
            </a:extLst>
          </p:cNvPr>
          <p:cNvSpPr txBox="1"/>
          <p:nvPr/>
        </p:nvSpPr>
        <p:spPr>
          <a:xfrm>
            <a:off x="2477118" y="674380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Печем пирожок с картошкой.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5683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63694160-1BD5-0A40-8EF2-EF3C360A7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3920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88843A-F051-BB4C-81C8-0BDF335C1BA5}"/>
              </a:ext>
            </a:extLst>
          </p:cNvPr>
          <p:cNvSpPr txBox="1"/>
          <p:nvPr/>
        </p:nvSpPr>
        <p:spPr>
          <a:xfrm>
            <a:off x="3840924" y="779317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Варим борщ.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0233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C033AB06-E63C-B245-8720-E64739063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78A8E9C-EE9F-A341-858D-ABB2770E301C}"/>
              </a:ext>
            </a:extLst>
          </p:cNvPr>
          <p:cNvSpPr txBox="1"/>
          <p:nvPr/>
        </p:nvSpPr>
        <p:spPr>
          <a:xfrm>
            <a:off x="3265714" y="686540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Завариваем чай.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0703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7E82C89D-C0CD-1445-B8DA-72DE07A5B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A2D77A1-EFCE-A641-80A7-DE372B9DB4F5}"/>
              </a:ext>
            </a:extLst>
          </p:cNvPr>
          <p:cNvSpPr txBox="1"/>
          <p:nvPr/>
        </p:nvSpPr>
        <p:spPr>
          <a:xfrm>
            <a:off x="2449285" y="389657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Печем ягодный торт.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5131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C8CEE4CD-9002-7347-823B-87CC8C15F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7020DA2-844F-804C-9876-84D86C57034A}"/>
              </a:ext>
            </a:extLst>
          </p:cNvPr>
          <p:cNvSpPr txBox="1"/>
          <p:nvPr/>
        </p:nvSpPr>
        <p:spPr>
          <a:xfrm>
            <a:off x="2950276" y="630875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Варим манную кашу.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5155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2">
            <a:extLst>
              <a:ext uri="{FF2B5EF4-FFF2-40B4-BE49-F238E27FC236}">
                <a16:creationId xmlns:a16="http://schemas.microsoft.com/office/drawing/2014/main" xmlns="" id="{E6C914B2-89A0-8443-943F-AEB356770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65782CA-1D93-9C4C-ACB1-94E8D2DB0508}"/>
              </a:ext>
            </a:extLst>
          </p:cNvPr>
          <p:cNvSpPr txBox="1"/>
          <p:nvPr/>
        </p:nvSpPr>
        <p:spPr>
          <a:xfrm>
            <a:off x="2950276" y="630875"/>
            <a:ext cx="98806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Готовим какао. Что лишнее?</a:t>
            </a:r>
            <a:r>
              <a:rPr lang="ru-RU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82499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Произвольный</PresentationFormat>
  <Paragraphs>14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marisha19-85@yandex.ru</dc:creator>
  <cp:lastModifiedBy>S</cp:lastModifiedBy>
  <cp:revision>7</cp:revision>
  <dcterms:created xsi:type="dcterms:W3CDTF">2020-03-13T21:07:45Z</dcterms:created>
  <dcterms:modified xsi:type="dcterms:W3CDTF">2022-04-25T11:24:06Z</dcterms:modified>
</cp:coreProperties>
</file>